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Catinella" initials="KC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92104-C91D-484C-AFBD-FCB1381EDD9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E21AE9-806A-46C1-8707-A31C72246FA3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60000"/>
                  <a:lumOff val="40000"/>
                </a:schemeClr>
              </a:solidFill>
            </a:rPr>
            <a:t>Rutgers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80D5A3D7-A255-48E1-B15D-F391EEBBFF4B}" type="parTrans" cxnId="{E92FA0D0-BC96-4878-B8EF-CC264D736D2F}">
      <dgm:prSet/>
      <dgm:spPr/>
      <dgm:t>
        <a:bodyPr/>
        <a:lstStyle/>
        <a:p>
          <a:endParaRPr lang="en-US"/>
        </a:p>
      </dgm:t>
    </dgm:pt>
    <dgm:pt modelId="{553D5A59-20FC-4A96-9D51-068F62012DCB}" type="sibTrans" cxnId="{E92FA0D0-BC96-4878-B8EF-CC264D736D2F}">
      <dgm:prSet/>
      <dgm:spPr/>
      <dgm:t>
        <a:bodyPr/>
        <a:lstStyle/>
        <a:p>
          <a:endParaRPr lang="en-US"/>
        </a:p>
      </dgm:t>
    </dgm:pt>
    <dgm:pt modelId="{DFB41A4E-CE98-43D8-AD19-0279F318A20E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60000"/>
                  <a:lumOff val="40000"/>
                </a:schemeClr>
              </a:solidFill>
            </a:rPr>
            <a:t>College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DFEAFEF2-3810-4D77-A949-45ADCD3A6E72}" type="parTrans" cxnId="{3A6416A2-C5BF-467E-91A3-E7B03E4050EE}">
      <dgm:prSet/>
      <dgm:spPr/>
      <dgm:t>
        <a:bodyPr/>
        <a:lstStyle/>
        <a:p>
          <a:endParaRPr lang="en-US"/>
        </a:p>
      </dgm:t>
    </dgm:pt>
    <dgm:pt modelId="{5105EE3E-8DB8-4EAD-A2C2-75242FB263EF}" type="sibTrans" cxnId="{3A6416A2-C5BF-467E-91A3-E7B03E4050EE}">
      <dgm:prSet/>
      <dgm:spPr/>
      <dgm:t>
        <a:bodyPr/>
        <a:lstStyle/>
        <a:p>
          <a:endParaRPr lang="en-US"/>
        </a:p>
      </dgm:t>
    </dgm:pt>
    <dgm:pt modelId="{A128A531-EC9D-4518-A041-870EDBF19B33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60000"/>
                  <a:lumOff val="40000"/>
                </a:schemeClr>
              </a:solidFill>
            </a:rPr>
            <a:t>Reporting Unit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2A3D06C6-7D43-4E6C-9FC5-828C27A44A27}" type="parTrans" cxnId="{87F5CF61-0163-437B-A222-8A98A7B3437B}">
      <dgm:prSet/>
      <dgm:spPr/>
      <dgm:t>
        <a:bodyPr/>
        <a:lstStyle/>
        <a:p>
          <a:endParaRPr lang="en-US"/>
        </a:p>
      </dgm:t>
    </dgm:pt>
    <dgm:pt modelId="{E5F3CD77-D622-4E9A-B982-5778E3655CD7}" type="sibTrans" cxnId="{87F5CF61-0163-437B-A222-8A98A7B3437B}">
      <dgm:prSet/>
      <dgm:spPr/>
      <dgm:t>
        <a:bodyPr/>
        <a:lstStyle/>
        <a:p>
          <a:endParaRPr lang="en-US"/>
        </a:p>
      </dgm:t>
    </dgm:pt>
    <dgm:pt modelId="{D910FD31-595F-4404-878E-C45253058A26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60000"/>
                  <a:lumOff val="40000"/>
                </a:schemeClr>
              </a:solidFill>
            </a:rPr>
            <a:t>Course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81E175AF-DBAA-4DD4-8CC0-E021C5574302}" type="parTrans" cxnId="{27B56676-5DB0-4ED3-9EA0-D8F87308B855}">
      <dgm:prSet/>
      <dgm:spPr/>
      <dgm:t>
        <a:bodyPr/>
        <a:lstStyle/>
        <a:p>
          <a:endParaRPr lang="en-US"/>
        </a:p>
      </dgm:t>
    </dgm:pt>
    <dgm:pt modelId="{CC0D72F6-5E1C-4504-BBC2-B4D943E043D2}" type="sibTrans" cxnId="{27B56676-5DB0-4ED3-9EA0-D8F87308B855}">
      <dgm:prSet/>
      <dgm:spPr/>
      <dgm:t>
        <a:bodyPr/>
        <a:lstStyle/>
        <a:p>
          <a:endParaRPr lang="en-US"/>
        </a:p>
      </dgm:t>
    </dgm:pt>
    <dgm:pt modelId="{0548757B-D56E-44A1-89AF-B86B90D088C9}">
      <dgm:prSet phldrT="[Text]"/>
      <dgm:spPr/>
      <dgm:t>
        <a:bodyPr/>
        <a:lstStyle/>
        <a:p>
          <a:endParaRPr lang="en-US" dirty="0"/>
        </a:p>
      </dgm:t>
    </dgm:pt>
    <dgm:pt modelId="{13D04911-EED8-46F2-85B4-F8DD62DFA4A3}" type="parTrans" cxnId="{44DA3E1F-7868-48AA-A5EA-CE3A2E17B87C}">
      <dgm:prSet/>
      <dgm:spPr/>
      <dgm:t>
        <a:bodyPr/>
        <a:lstStyle/>
        <a:p>
          <a:endParaRPr lang="en-US"/>
        </a:p>
      </dgm:t>
    </dgm:pt>
    <dgm:pt modelId="{9D6BE8E3-F65A-4D1D-90C1-DBBFF358D6E9}" type="sibTrans" cxnId="{44DA3E1F-7868-48AA-A5EA-CE3A2E17B87C}">
      <dgm:prSet/>
      <dgm:spPr/>
      <dgm:t>
        <a:bodyPr/>
        <a:lstStyle/>
        <a:p>
          <a:endParaRPr lang="en-US"/>
        </a:p>
      </dgm:t>
    </dgm:pt>
    <dgm:pt modelId="{843ED513-B454-4D09-8868-9FCFA2E3F6D4}" type="pres">
      <dgm:prSet presAssocID="{F2A92104-C91D-484C-AFBD-FCB1381EDD9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E261ABA-729C-4423-97F6-29EE0A07EA87}" type="pres">
      <dgm:prSet presAssocID="{39E21AE9-806A-46C1-8707-A31C72246FA3}" presName="hierRoot1" presStyleCnt="0">
        <dgm:presLayoutVars>
          <dgm:hierBranch/>
        </dgm:presLayoutVars>
      </dgm:prSet>
      <dgm:spPr/>
    </dgm:pt>
    <dgm:pt modelId="{288505AD-5264-4E6A-963C-ADD7ED717439}" type="pres">
      <dgm:prSet presAssocID="{39E21AE9-806A-46C1-8707-A31C72246FA3}" presName="rootComposite1" presStyleCnt="0"/>
      <dgm:spPr/>
    </dgm:pt>
    <dgm:pt modelId="{6B8F9E80-D9BE-4E8B-BDEE-A545062DADB7}" type="pres">
      <dgm:prSet presAssocID="{39E21AE9-806A-46C1-8707-A31C72246FA3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FD7824-8A6B-403C-806F-6D4D9106510F}" type="pres">
      <dgm:prSet presAssocID="{39E21AE9-806A-46C1-8707-A31C72246FA3}" presName="topArc1" presStyleLbl="parChTrans1D1" presStyleIdx="0" presStyleCnt="10"/>
      <dgm:spPr/>
    </dgm:pt>
    <dgm:pt modelId="{8073578B-6F10-4366-A3D1-C29D03E1090D}" type="pres">
      <dgm:prSet presAssocID="{39E21AE9-806A-46C1-8707-A31C72246FA3}" presName="bottomArc1" presStyleLbl="parChTrans1D1" presStyleIdx="1" presStyleCnt="10"/>
      <dgm:spPr/>
    </dgm:pt>
    <dgm:pt modelId="{4AAD6E32-90E9-4D83-A6F0-5C41CBBB5EEC}" type="pres">
      <dgm:prSet presAssocID="{39E21AE9-806A-46C1-8707-A31C72246FA3}" presName="topConnNode1" presStyleLbl="node1" presStyleIdx="0" presStyleCnt="0"/>
      <dgm:spPr/>
      <dgm:t>
        <a:bodyPr/>
        <a:lstStyle/>
        <a:p>
          <a:endParaRPr lang="en-US"/>
        </a:p>
      </dgm:t>
    </dgm:pt>
    <dgm:pt modelId="{74E3C7F4-53D3-42B0-8145-B23F79C1E388}" type="pres">
      <dgm:prSet presAssocID="{39E21AE9-806A-46C1-8707-A31C72246FA3}" presName="hierChild2" presStyleCnt="0"/>
      <dgm:spPr/>
    </dgm:pt>
    <dgm:pt modelId="{6A841DD6-B9D6-45FD-9B14-C2C34233FA8D}" type="pres">
      <dgm:prSet presAssocID="{DFEAFEF2-3810-4D77-A949-45ADCD3A6E72}" presName="Name28" presStyleLbl="parChTrans1D2" presStyleIdx="0" presStyleCnt="1"/>
      <dgm:spPr/>
      <dgm:t>
        <a:bodyPr/>
        <a:lstStyle/>
        <a:p>
          <a:endParaRPr lang="en-US"/>
        </a:p>
      </dgm:t>
    </dgm:pt>
    <dgm:pt modelId="{D4129053-91F0-4F7B-8C5E-ADD3FBB7FF30}" type="pres">
      <dgm:prSet presAssocID="{DFB41A4E-CE98-43D8-AD19-0279F318A20E}" presName="hierRoot2" presStyleCnt="0">
        <dgm:presLayoutVars>
          <dgm:hierBranch val="init"/>
        </dgm:presLayoutVars>
      </dgm:prSet>
      <dgm:spPr/>
    </dgm:pt>
    <dgm:pt modelId="{76287321-F086-4BF5-8E37-E68C372DE58E}" type="pres">
      <dgm:prSet presAssocID="{DFB41A4E-CE98-43D8-AD19-0279F318A20E}" presName="rootComposite2" presStyleCnt="0"/>
      <dgm:spPr/>
    </dgm:pt>
    <dgm:pt modelId="{B53C226D-F038-4039-9C00-D2016D09BE31}" type="pres">
      <dgm:prSet presAssocID="{DFB41A4E-CE98-43D8-AD19-0279F318A20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A715C-E028-40B0-95B8-DC10CBB5B639}" type="pres">
      <dgm:prSet presAssocID="{DFB41A4E-CE98-43D8-AD19-0279F318A20E}" presName="topArc2" presStyleLbl="parChTrans1D1" presStyleIdx="2" presStyleCnt="10"/>
      <dgm:spPr/>
    </dgm:pt>
    <dgm:pt modelId="{5216E470-ABBF-4ACD-9CB0-4F0F594493E9}" type="pres">
      <dgm:prSet presAssocID="{DFB41A4E-CE98-43D8-AD19-0279F318A20E}" presName="bottomArc2" presStyleLbl="parChTrans1D1" presStyleIdx="3" presStyleCnt="10"/>
      <dgm:spPr/>
    </dgm:pt>
    <dgm:pt modelId="{749AF1A6-57BA-4E09-BB72-92EC3196418E}" type="pres">
      <dgm:prSet presAssocID="{DFB41A4E-CE98-43D8-AD19-0279F318A20E}" presName="topConnNode2" presStyleLbl="node2" presStyleIdx="0" presStyleCnt="0"/>
      <dgm:spPr/>
      <dgm:t>
        <a:bodyPr/>
        <a:lstStyle/>
        <a:p>
          <a:endParaRPr lang="en-US"/>
        </a:p>
      </dgm:t>
    </dgm:pt>
    <dgm:pt modelId="{C52D516A-024E-4A5F-8162-D6C1C40BC58E}" type="pres">
      <dgm:prSet presAssocID="{DFB41A4E-CE98-43D8-AD19-0279F318A20E}" presName="hierChild4" presStyleCnt="0"/>
      <dgm:spPr/>
    </dgm:pt>
    <dgm:pt modelId="{27A94F76-3E38-46AE-8C1A-14BA93DD77C4}" type="pres">
      <dgm:prSet presAssocID="{2A3D06C6-7D43-4E6C-9FC5-828C27A44A27}" presName="Name28" presStyleLbl="parChTrans1D3" presStyleIdx="0" presStyleCnt="1"/>
      <dgm:spPr/>
      <dgm:t>
        <a:bodyPr/>
        <a:lstStyle/>
        <a:p>
          <a:endParaRPr lang="en-US"/>
        </a:p>
      </dgm:t>
    </dgm:pt>
    <dgm:pt modelId="{514BA973-9F62-433B-9046-8507843B9F79}" type="pres">
      <dgm:prSet presAssocID="{A128A531-EC9D-4518-A041-870EDBF19B33}" presName="hierRoot2" presStyleCnt="0">
        <dgm:presLayoutVars>
          <dgm:hierBranch val="init"/>
        </dgm:presLayoutVars>
      </dgm:prSet>
      <dgm:spPr/>
    </dgm:pt>
    <dgm:pt modelId="{E1C1D857-8107-427A-930C-460AAA88D362}" type="pres">
      <dgm:prSet presAssocID="{A128A531-EC9D-4518-A041-870EDBF19B33}" presName="rootComposite2" presStyleCnt="0"/>
      <dgm:spPr/>
    </dgm:pt>
    <dgm:pt modelId="{25F9A7C2-32D1-4E1A-AFBA-B0899C307FFF}" type="pres">
      <dgm:prSet presAssocID="{A128A531-EC9D-4518-A041-870EDBF19B3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EFA78F-6F53-49A4-A4A4-774BC130AB01}" type="pres">
      <dgm:prSet presAssocID="{A128A531-EC9D-4518-A041-870EDBF19B33}" presName="topArc2" presStyleLbl="parChTrans1D1" presStyleIdx="4" presStyleCnt="10"/>
      <dgm:spPr/>
    </dgm:pt>
    <dgm:pt modelId="{493381BB-E52B-4248-9DFF-B1050972C331}" type="pres">
      <dgm:prSet presAssocID="{A128A531-EC9D-4518-A041-870EDBF19B33}" presName="bottomArc2" presStyleLbl="parChTrans1D1" presStyleIdx="5" presStyleCnt="10"/>
      <dgm:spPr/>
    </dgm:pt>
    <dgm:pt modelId="{F2B12157-C426-4B1A-8CD2-8586D25369D7}" type="pres">
      <dgm:prSet presAssocID="{A128A531-EC9D-4518-A041-870EDBF19B33}" presName="topConnNode2" presStyleLbl="node3" presStyleIdx="0" presStyleCnt="0"/>
      <dgm:spPr/>
      <dgm:t>
        <a:bodyPr/>
        <a:lstStyle/>
        <a:p>
          <a:endParaRPr lang="en-US"/>
        </a:p>
      </dgm:t>
    </dgm:pt>
    <dgm:pt modelId="{3975A14D-7CB6-4170-B631-A93355D0D5C4}" type="pres">
      <dgm:prSet presAssocID="{A128A531-EC9D-4518-A041-870EDBF19B33}" presName="hierChild4" presStyleCnt="0"/>
      <dgm:spPr/>
    </dgm:pt>
    <dgm:pt modelId="{EC197ABA-BA8E-46B2-A924-B5E8B00236FC}" type="pres">
      <dgm:prSet presAssocID="{81E175AF-DBAA-4DD4-8CC0-E021C5574302}" presName="Name28" presStyleLbl="parChTrans1D4" presStyleIdx="0" presStyleCnt="2"/>
      <dgm:spPr/>
      <dgm:t>
        <a:bodyPr/>
        <a:lstStyle/>
        <a:p>
          <a:endParaRPr lang="en-US"/>
        </a:p>
      </dgm:t>
    </dgm:pt>
    <dgm:pt modelId="{5CF838DA-E050-414B-BAB0-B1AF0FBD5B1F}" type="pres">
      <dgm:prSet presAssocID="{D910FD31-595F-4404-878E-C45253058A26}" presName="hierRoot2" presStyleCnt="0">
        <dgm:presLayoutVars>
          <dgm:hierBranch val="init"/>
        </dgm:presLayoutVars>
      </dgm:prSet>
      <dgm:spPr/>
    </dgm:pt>
    <dgm:pt modelId="{7A19BEDB-65AA-4F79-946F-B8A50A9CB39F}" type="pres">
      <dgm:prSet presAssocID="{D910FD31-595F-4404-878E-C45253058A26}" presName="rootComposite2" presStyleCnt="0"/>
      <dgm:spPr/>
    </dgm:pt>
    <dgm:pt modelId="{006A56F3-3540-4AA6-A908-87E63006A88A}" type="pres">
      <dgm:prSet presAssocID="{D910FD31-595F-4404-878E-C45253058A2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D19B84-F47B-4AEA-9AEC-27AA3C6F67B2}" type="pres">
      <dgm:prSet presAssocID="{D910FD31-595F-4404-878E-C45253058A26}" presName="topArc2" presStyleLbl="parChTrans1D1" presStyleIdx="6" presStyleCnt="10"/>
      <dgm:spPr/>
    </dgm:pt>
    <dgm:pt modelId="{9C89BCC6-0680-47DA-98DB-84D44EE8AC33}" type="pres">
      <dgm:prSet presAssocID="{D910FD31-595F-4404-878E-C45253058A26}" presName="bottomArc2" presStyleLbl="parChTrans1D1" presStyleIdx="7" presStyleCnt="10"/>
      <dgm:spPr/>
    </dgm:pt>
    <dgm:pt modelId="{8EF5E7F4-EC74-4B7B-B791-CFD47A8A5A4B}" type="pres">
      <dgm:prSet presAssocID="{D910FD31-595F-4404-878E-C45253058A26}" presName="topConnNode2" presStyleLbl="node4" presStyleIdx="0" presStyleCnt="0"/>
      <dgm:spPr/>
      <dgm:t>
        <a:bodyPr/>
        <a:lstStyle/>
        <a:p>
          <a:endParaRPr lang="en-US"/>
        </a:p>
      </dgm:t>
    </dgm:pt>
    <dgm:pt modelId="{18AC2707-32B0-4A9F-9C89-CE065C5B390F}" type="pres">
      <dgm:prSet presAssocID="{D910FD31-595F-4404-878E-C45253058A26}" presName="hierChild4" presStyleCnt="0"/>
      <dgm:spPr/>
    </dgm:pt>
    <dgm:pt modelId="{335B8031-3EC1-4EF3-AD2C-27F0F3648F7A}" type="pres">
      <dgm:prSet presAssocID="{13D04911-EED8-46F2-85B4-F8DD62DFA4A3}" presName="Name28" presStyleLbl="parChTrans1D4" presStyleIdx="1" presStyleCnt="2"/>
      <dgm:spPr/>
      <dgm:t>
        <a:bodyPr/>
        <a:lstStyle/>
        <a:p>
          <a:endParaRPr lang="en-US"/>
        </a:p>
      </dgm:t>
    </dgm:pt>
    <dgm:pt modelId="{E8CC2B0B-2E8F-449B-8047-39DB34730C52}" type="pres">
      <dgm:prSet presAssocID="{0548757B-D56E-44A1-89AF-B86B90D088C9}" presName="hierRoot2" presStyleCnt="0">
        <dgm:presLayoutVars>
          <dgm:hierBranch val="init"/>
        </dgm:presLayoutVars>
      </dgm:prSet>
      <dgm:spPr/>
    </dgm:pt>
    <dgm:pt modelId="{8BC9EF6B-9F59-402F-A5E8-77D1E3B0398D}" type="pres">
      <dgm:prSet presAssocID="{0548757B-D56E-44A1-89AF-B86B90D088C9}" presName="rootComposite2" presStyleCnt="0"/>
      <dgm:spPr/>
    </dgm:pt>
    <dgm:pt modelId="{2BC90293-A622-486D-AC72-C884CEC3D893}" type="pres">
      <dgm:prSet presAssocID="{0548757B-D56E-44A1-89AF-B86B90D088C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58D944-E84C-491D-84C3-6987E102E37B}" type="pres">
      <dgm:prSet presAssocID="{0548757B-D56E-44A1-89AF-B86B90D088C9}" presName="topArc2" presStyleLbl="parChTrans1D1" presStyleIdx="8" presStyleCnt="10"/>
      <dgm:spPr/>
    </dgm:pt>
    <dgm:pt modelId="{ABC9DECD-486C-4EFD-96E3-CFFE8AB7728E}" type="pres">
      <dgm:prSet presAssocID="{0548757B-D56E-44A1-89AF-B86B90D088C9}" presName="bottomArc2" presStyleLbl="parChTrans1D1" presStyleIdx="9" presStyleCnt="10"/>
      <dgm:spPr/>
    </dgm:pt>
    <dgm:pt modelId="{83EEBD44-ED38-4105-9E2D-EA57718248E2}" type="pres">
      <dgm:prSet presAssocID="{0548757B-D56E-44A1-89AF-B86B90D088C9}" presName="topConnNode2" presStyleLbl="node4" presStyleIdx="0" presStyleCnt="0"/>
      <dgm:spPr/>
      <dgm:t>
        <a:bodyPr/>
        <a:lstStyle/>
        <a:p>
          <a:endParaRPr lang="en-US"/>
        </a:p>
      </dgm:t>
    </dgm:pt>
    <dgm:pt modelId="{4F58B27B-F63C-4C85-810A-27C0D8243EEB}" type="pres">
      <dgm:prSet presAssocID="{0548757B-D56E-44A1-89AF-B86B90D088C9}" presName="hierChild4" presStyleCnt="0"/>
      <dgm:spPr/>
    </dgm:pt>
    <dgm:pt modelId="{26981148-556D-4DD9-AAD6-2F4A090F3334}" type="pres">
      <dgm:prSet presAssocID="{0548757B-D56E-44A1-89AF-B86B90D088C9}" presName="hierChild5" presStyleCnt="0"/>
      <dgm:spPr/>
    </dgm:pt>
    <dgm:pt modelId="{2F0846C0-8C82-4B6C-A307-E82192DC8C53}" type="pres">
      <dgm:prSet presAssocID="{D910FD31-595F-4404-878E-C45253058A26}" presName="hierChild5" presStyleCnt="0"/>
      <dgm:spPr/>
    </dgm:pt>
    <dgm:pt modelId="{24B3F0C9-21E8-41C7-89E7-555EADECF9BF}" type="pres">
      <dgm:prSet presAssocID="{A128A531-EC9D-4518-A041-870EDBF19B33}" presName="hierChild5" presStyleCnt="0"/>
      <dgm:spPr/>
    </dgm:pt>
    <dgm:pt modelId="{08DFE97A-E130-4FEF-B01B-5BEAF0855C58}" type="pres">
      <dgm:prSet presAssocID="{DFB41A4E-CE98-43D8-AD19-0279F318A20E}" presName="hierChild5" presStyleCnt="0"/>
      <dgm:spPr/>
    </dgm:pt>
    <dgm:pt modelId="{787C1BC3-F33D-4B53-87BE-6C07956BA494}" type="pres">
      <dgm:prSet presAssocID="{39E21AE9-806A-46C1-8707-A31C72246FA3}" presName="hierChild3" presStyleCnt="0"/>
      <dgm:spPr/>
    </dgm:pt>
  </dgm:ptLst>
  <dgm:cxnLst>
    <dgm:cxn modelId="{A068C954-C252-4696-92F8-C496DD7932B7}" type="presOf" srcId="{D910FD31-595F-4404-878E-C45253058A26}" destId="{8EF5E7F4-EC74-4B7B-B791-CFD47A8A5A4B}" srcOrd="1" destOrd="0" presId="urn:microsoft.com/office/officeart/2008/layout/HalfCircleOrganizationChart"/>
    <dgm:cxn modelId="{3E7CFAC8-4E27-455F-BE0D-B334BE406D0F}" type="presOf" srcId="{F2A92104-C91D-484C-AFBD-FCB1381EDD96}" destId="{843ED513-B454-4D09-8868-9FCFA2E3F6D4}" srcOrd="0" destOrd="0" presId="urn:microsoft.com/office/officeart/2008/layout/HalfCircleOrganizationChart"/>
    <dgm:cxn modelId="{BF3AACF6-B746-4A1C-ADB3-090CA0519BE2}" type="presOf" srcId="{DFEAFEF2-3810-4D77-A949-45ADCD3A6E72}" destId="{6A841DD6-B9D6-45FD-9B14-C2C34233FA8D}" srcOrd="0" destOrd="0" presId="urn:microsoft.com/office/officeart/2008/layout/HalfCircleOrganizationChart"/>
    <dgm:cxn modelId="{E92FA0D0-BC96-4878-B8EF-CC264D736D2F}" srcId="{F2A92104-C91D-484C-AFBD-FCB1381EDD96}" destId="{39E21AE9-806A-46C1-8707-A31C72246FA3}" srcOrd="0" destOrd="0" parTransId="{80D5A3D7-A255-48E1-B15D-F391EEBBFF4B}" sibTransId="{553D5A59-20FC-4A96-9D51-068F62012DCB}"/>
    <dgm:cxn modelId="{3A6416A2-C5BF-467E-91A3-E7B03E4050EE}" srcId="{39E21AE9-806A-46C1-8707-A31C72246FA3}" destId="{DFB41A4E-CE98-43D8-AD19-0279F318A20E}" srcOrd="0" destOrd="0" parTransId="{DFEAFEF2-3810-4D77-A949-45ADCD3A6E72}" sibTransId="{5105EE3E-8DB8-4EAD-A2C2-75242FB263EF}"/>
    <dgm:cxn modelId="{1E7A2819-AA5D-492B-8927-F6A58560E71D}" type="presOf" srcId="{39E21AE9-806A-46C1-8707-A31C72246FA3}" destId="{6B8F9E80-D9BE-4E8B-BDEE-A545062DADB7}" srcOrd="0" destOrd="0" presId="urn:microsoft.com/office/officeart/2008/layout/HalfCircleOrganizationChart"/>
    <dgm:cxn modelId="{87F5CF61-0163-437B-A222-8A98A7B3437B}" srcId="{DFB41A4E-CE98-43D8-AD19-0279F318A20E}" destId="{A128A531-EC9D-4518-A041-870EDBF19B33}" srcOrd="0" destOrd="0" parTransId="{2A3D06C6-7D43-4E6C-9FC5-828C27A44A27}" sibTransId="{E5F3CD77-D622-4E9A-B982-5778E3655CD7}"/>
    <dgm:cxn modelId="{2E6BEBD2-2CD0-4407-85D4-6D6350E7CF1D}" type="presOf" srcId="{0548757B-D56E-44A1-89AF-B86B90D088C9}" destId="{83EEBD44-ED38-4105-9E2D-EA57718248E2}" srcOrd="1" destOrd="0" presId="urn:microsoft.com/office/officeart/2008/layout/HalfCircleOrganizationChart"/>
    <dgm:cxn modelId="{F8E6965A-CF47-479D-A3A6-243E04D3F85B}" type="presOf" srcId="{39E21AE9-806A-46C1-8707-A31C72246FA3}" destId="{4AAD6E32-90E9-4D83-A6F0-5C41CBBB5EEC}" srcOrd="1" destOrd="0" presId="urn:microsoft.com/office/officeart/2008/layout/HalfCircleOrganizationChart"/>
    <dgm:cxn modelId="{6A7C9900-B81C-4895-A86D-0634F9E770ED}" type="presOf" srcId="{A128A531-EC9D-4518-A041-870EDBF19B33}" destId="{25F9A7C2-32D1-4E1A-AFBA-B0899C307FFF}" srcOrd="0" destOrd="0" presId="urn:microsoft.com/office/officeart/2008/layout/HalfCircleOrganizationChart"/>
    <dgm:cxn modelId="{E73536D0-E6CE-4A5D-9990-10601CCB154C}" type="presOf" srcId="{DFB41A4E-CE98-43D8-AD19-0279F318A20E}" destId="{749AF1A6-57BA-4E09-BB72-92EC3196418E}" srcOrd="1" destOrd="0" presId="urn:microsoft.com/office/officeart/2008/layout/HalfCircleOrganizationChart"/>
    <dgm:cxn modelId="{EFB0DCC5-C25E-499D-BA24-AEEB31FAFB56}" type="presOf" srcId="{81E175AF-DBAA-4DD4-8CC0-E021C5574302}" destId="{EC197ABA-BA8E-46B2-A924-B5E8B00236FC}" srcOrd="0" destOrd="0" presId="urn:microsoft.com/office/officeart/2008/layout/HalfCircleOrganizationChart"/>
    <dgm:cxn modelId="{EB4B83E7-5295-4621-861F-4E98F3423EB5}" type="presOf" srcId="{2A3D06C6-7D43-4E6C-9FC5-828C27A44A27}" destId="{27A94F76-3E38-46AE-8C1A-14BA93DD77C4}" srcOrd="0" destOrd="0" presId="urn:microsoft.com/office/officeart/2008/layout/HalfCircleOrganizationChart"/>
    <dgm:cxn modelId="{44DA3E1F-7868-48AA-A5EA-CE3A2E17B87C}" srcId="{D910FD31-595F-4404-878E-C45253058A26}" destId="{0548757B-D56E-44A1-89AF-B86B90D088C9}" srcOrd="0" destOrd="0" parTransId="{13D04911-EED8-46F2-85B4-F8DD62DFA4A3}" sibTransId="{9D6BE8E3-F65A-4D1D-90C1-DBBFF358D6E9}"/>
    <dgm:cxn modelId="{BF9EE98E-A7EB-4DC1-B12A-737C772F94A0}" type="presOf" srcId="{A128A531-EC9D-4518-A041-870EDBF19B33}" destId="{F2B12157-C426-4B1A-8CD2-8586D25369D7}" srcOrd="1" destOrd="0" presId="urn:microsoft.com/office/officeart/2008/layout/HalfCircleOrganizationChart"/>
    <dgm:cxn modelId="{8F85950C-56FE-4FD3-AE72-EF753F77E96A}" type="presOf" srcId="{13D04911-EED8-46F2-85B4-F8DD62DFA4A3}" destId="{335B8031-3EC1-4EF3-AD2C-27F0F3648F7A}" srcOrd="0" destOrd="0" presId="urn:microsoft.com/office/officeart/2008/layout/HalfCircleOrganizationChart"/>
    <dgm:cxn modelId="{A8326871-DC26-4254-B521-0D753D6BCA99}" type="presOf" srcId="{0548757B-D56E-44A1-89AF-B86B90D088C9}" destId="{2BC90293-A622-486D-AC72-C884CEC3D893}" srcOrd="0" destOrd="0" presId="urn:microsoft.com/office/officeart/2008/layout/HalfCircleOrganizationChart"/>
    <dgm:cxn modelId="{8E2B1447-5E81-461A-8989-976691CB929F}" type="presOf" srcId="{DFB41A4E-CE98-43D8-AD19-0279F318A20E}" destId="{B53C226D-F038-4039-9C00-D2016D09BE31}" srcOrd="0" destOrd="0" presId="urn:microsoft.com/office/officeart/2008/layout/HalfCircleOrganizationChart"/>
    <dgm:cxn modelId="{27B56676-5DB0-4ED3-9EA0-D8F87308B855}" srcId="{A128A531-EC9D-4518-A041-870EDBF19B33}" destId="{D910FD31-595F-4404-878E-C45253058A26}" srcOrd="0" destOrd="0" parTransId="{81E175AF-DBAA-4DD4-8CC0-E021C5574302}" sibTransId="{CC0D72F6-5E1C-4504-BBC2-B4D943E043D2}"/>
    <dgm:cxn modelId="{78EEA0D4-8614-4544-8738-345B4DFAE9B5}" type="presOf" srcId="{D910FD31-595F-4404-878E-C45253058A26}" destId="{006A56F3-3540-4AA6-A908-87E63006A88A}" srcOrd="0" destOrd="0" presId="urn:microsoft.com/office/officeart/2008/layout/HalfCircleOrganizationChart"/>
    <dgm:cxn modelId="{EBD357F2-AFF9-461C-BE69-321239AEC8FD}" type="presParOf" srcId="{843ED513-B454-4D09-8868-9FCFA2E3F6D4}" destId="{2E261ABA-729C-4423-97F6-29EE0A07EA87}" srcOrd="0" destOrd="0" presId="urn:microsoft.com/office/officeart/2008/layout/HalfCircleOrganizationChart"/>
    <dgm:cxn modelId="{F65755E2-5DE5-41AA-89E5-8050A2E45D94}" type="presParOf" srcId="{2E261ABA-729C-4423-97F6-29EE0A07EA87}" destId="{288505AD-5264-4E6A-963C-ADD7ED717439}" srcOrd="0" destOrd="0" presId="urn:microsoft.com/office/officeart/2008/layout/HalfCircleOrganizationChart"/>
    <dgm:cxn modelId="{323648F3-3B35-4C62-A8C5-C890857AC396}" type="presParOf" srcId="{288505AD-5264-4E6A-963C-ADD7ED717439}" destId="{6B8F9E80-D9BE-4E8B-BDEE-A545062DADB7}" srcOrd="0" destOrd="0" presId="urn:microsoft.com/office/officeart/2008/layout/HalfCircleOrganizationChart"/>
    <dgm:cxn modelId="{1067E4C4-1400-4C5A-BF2A-C1C4282D7ACB}" type="presParOf" srcId="{288505AD-5264-4E6A-963C-ADD7ED717439}" destId="{78FD7824-8A6B-403C-806F-6D4D9106510F}" srcOrd="1" destOrd="0" presId="urn:microsoft.com/office/officeart/2008/layout/HalfCircleOrganizationChart"/>
    <dgm:cxn modelId="{A8C5AC7D-A628-4C96-B989-17879C20B1C8}" type="presParOf" srcId="{288505AD-5264-4E6A-963C-ADD7ED717439}" destId="{8073578B-6F10-4366-A3D1-C29D03E1090D}" srcOrd="2" destOrd="0" presId="urn:microsoft.com/office/officeart/2008/layout/HalfCircleOrganizationChart"/>
    <dgm:cxn modelId="{CF3DE478-8522-4EAE-A2B4-B52191FB5578}" type="presParOf" srcId="{288505AD-5264-4E6A-963C-ADD7ED717439}" destId="{4AAD6E32-90E9-4D83-A6F0-5C41CBBB5EEC}" srcOrd="3" destOrd="0" presId="urn:microsoft.com/office/officeart/2008/layout/HalfCircleOrganizationChart"/>
    <dgm:cxn modelId="{A757DFAA-7888-45FD-8EE7-2C43130000B6}" type="presParOf" srcId="{2E261ABA-729C-4423-97F6-29EE0A07EA87}" destId="{74E3C7F4-53D3-42B0-8145-B23F79C1E388}" srcOrd="1" destOrd="0" presId="urn:microsoft.com/office/officeart/2008/layout/HalfCircleOrganizationChart"/>
    <dgm:cxn modelId="{2F19CA56-D181-44F5-84BD-07E19340E5A4}" type="presParOf" srcId="{74E3C7F4-53D3-42B0-8145-B23F79C1E388}" destId="{6A841DD6-B9D6-45FD-9B14-C2C34233FA8D}" srcOrd="0" destOrd="0" presId="urn:microsoft.com/office/officeart/2008/layout/HalfCircleOrganizationChart"/>
    <dgm:cxn modelId="{27EE9213-3211-402D-A1CD-5484A2E64FDB}" type="presParOf" srcId="{74E3C7F4-53D3-42B0-8145-B23F79C1E388}" destId="{D4129053-91F0-4F7B-8C5E-ADD3FBB7FF30}" srcOrd="1" destOrd="0" presId="urn:microsoft.com/office/officeart/2008/layout/HalfCircleOrganizationChart"/>
    <dgm:cxn modelId="{3E14B1A6-29E9-43E3-AB60-BCE04529D7FC}" type="presParOf" srcId="{D4129053-91F0-4F7B-8C5E-ADD3FBB7FF30}" destId="{76287321-F086-4BF5-8E37-E68C372DE58E}" srcOrd="0" destOrd="0" presId="urn:microsoft.com/office/officeart/2008/layout/HalfCircleOrganizationChart"/>
    <dgm:cxn modelId="{A49D62B1-BA7F-4B93-B820-5FBE13271812}" type="presParOf" srcId="{76287321-F086-4BF5-8E37-E68C372DE58E}" destId="{B53C226D-F038-4039-9C00-D2016D09BE31}" srcOrd="0" destOrd="0" presId="urn:microsoft.com/office/officeart/2008/layout/HalfCircleOrganizationChart"/>
    <dgm:cxn modelId="{11FA457F-7689-4C77-A907-E1BC7D791BAF}" type="presParOf" srcId="{76287321-F086-4BF5-8E37-E68C372DE58E}" destId="{5B4A715C-E028-40B0-95B8-DC10CBB5B639}" srcOrd="1" destOrd="0" presId="urn:microsoft.com/office/officeart/2008/layout/HalfCircleOrganizationChart"/>
    <dgm:cxn modelId="{D7286C21-E78D-44E1-8F57-878E0ED5F9C1}" type="presParOf" srcId="{76287321-F086-4BF5-8E37-E68C372DE58E}" destId="{5216E470-ABBF-4ACD-9CB0-4F0F594493E9}" srcOrd="2" destOrd="0" presId="urn:microsoft.com/office/officeart/2008/layout/HalfCircleOrganizationChart"/>
    <dgm:cxn modelId="{5AE27A25-F73E-40E0-8970-BC104BD8CE8F}" type="presParOf" srcId="{76287321-F086-4BF5-8E37-E68C372DE58E}" destId="{749AF1A6-57BA-4E09-BB72-92EC3196418E}" srcOrd="3" destOrd="0" presId="urn:microsoft.com/office/officeart/2008/layout/HalfCircleOrganizationChart"/>
    <dgm:cxn modelId="{84741458-9771-40BA-8C33-81545F408863}" type="presParOf" srcId="{D4129053-91F0-4F7B-8C5E-ADD3FBB7FF30}" destId="{C52D516A-024E-4A5F-8162-D6C1C40BC58E}" srcOrd="1" destOrd="0" presId="urn:microsoft.com/office/officeart/2008/layout/HalfCircleOrganizationChart"/>
    <dgm:cxn modelId="{B13BA333-A1BE-4783-83AA-7F8C6DFE0D9F}" type="presParOf" srcId="{C52D516A-024E-4A5F-8162-D6C1C40BC58E}" destId="{27A94F76-3E38-46AE-8C1A-14BA93DD77C4}" srcOrd="0" destOrd="0" presId="urn:microsoft.com/office/officeart/2008/layout/HalfCircleOrganizationChart"/>
    <dgm:cxn modelId="{3C70E5FF-AB40-43EF-8E62-2A7B78BF217B}" type="presParOf" srcId="{C52D516A-024E-4A5F-8162-D6C1C40BC58E}" destId="{514BA973-9F62-433B-9046-8507843B9F79}" srcOrd="1" destOrd="0" presId="urn:microsoft.com/office/officeart/2008/layout/HalfCircleOrganizationChart"/>
    <dgm:cxn modelId="{82C11283-9151-4EA0-B4D1-03D69FD6DFF8}" type="presParOf" srcId="{514BA973-9F62-433B-9046-8507843B9F79}" destId="{E1C1D857-8107-427A-930C-460AAA88D362}" srcOrd="0" destOrd="0" presId="urn:microsoft.com/office/officeart/2008/layout/HalfCircleOrganizationChart"/>
    <dgm:cxn modelId="{347AEC54-1348-4A4C-BAB5-AF601C0510F2}" type="presParOf" srcId="{E1C1D857-8107-427A-930C-460AAA88D362}" destId="{25F9A7C2-32D1-4E1A-AFBA-B0899C307FFF}" srcOrd="0" destOrd="0" presId="urn:microsoft.com/office/officeart/2008/layout/HalfCircleOrganizationChart"/>
    <dgm:cxn modelId="{26650625-ADC8-4DB7-ABB8-5F490C004579}" type="presParOf" srcId="{E1C1D857-8107-427A-930C-460AAA88D362}" destId="{F0EFA78F-6F53-49A4-A4A4-774BC130AB01}" srcOrd="1" destOrd="0" presId="urn:microsoft.com/office/officeart/2008/layout/HalfCircleOrganizationChart"/>
    <dgm:cxn modelId="{7F2FAD13-1BCE-4E3B-B83B-3BD7871186BD}" type="presParOf" srcId="{E1C1D857-8107-427A-930C-460AAA88D362}" destId="{493381BB-E52B-4248-9DFF-B1050972C331}" srcOrd="2" destOrd="0" presId="urn:microsoft.com/office/officeart/2008/layout/HalfCircleOrganizationChart"/>
    <dgm:cxn modelId="{3ABA8CE9-71F2-46E3-BCA5-B4CE4DD9C236}" type="presParOf" srcId="{E1C1D857-8107-427A-930C-460AAA88D362}" destId="{F2B12157-C426-4B1A-8CD2-8586D25369D7}" srcOrd="3" destOrd="0" presId="urn:microsoft.com/office/officeart/2008/layout/HalfCircleOrganizationChart"/>
    <dgm:cxn modelId="{9A4FC861-42FF-4206-AAD0-2275A11DFA70}" type="presParOf" srcId="{514BA973-9F62-433B-9046-8507843B9F79}" destId="{3975A14D-7CB6-4170-B631-A93355D0D5C4}" srcOrd="1" destOrd="0" presId="urn:microsoft.com/office/officeart/2008/layout/HalfCircleOrganizationChart"/>
    <dgm:cxn modelId="{737AA92F-5EF3-4CFC-B2C2-E2A432D381EF}" type="presParOf" srcId="{3975A14D-7CB6-4170-B631-A93355D0D5C4}" destId="{EC197ABA-BA8E-46B2-A924-B5E8B00236FC}" srcOrd="0" destOrd="0" presId="urn:microsoft.com/office/officeart/2008/layout/HalfCircleOrganizationChart"/>
    <dgm:cxn modelId="{C62BC527-A445-4B3E-B4AF-9DADBCA7FC3C}" type="presParOf" srcId="{3975A14D-7CB6-4170-B631-A93355D0D5C4}" destId="{5CF838DA-E050-414B-BAB0-B1AF0FBD5B1F}" srcOrd="1" destOrd="0" presId="urn:microsoft.com/office/officeart/2008/layout/HalfCircleOrganizationChart"/>
    <dgm:cxn modelId="{E84F632C-D89F-4DF7-9DB2-3353D0A87BA7}" type="presParOf" srcId="{5CF838DA-E050-414B-BAB0-B1AF0FBD5B1F}" destId="{7A19BEDB-65AA-4F79-946F-B8A50A9CB39F}" srcOrd="0" destOrd="0" presId="urn:microsoft.com/office/officeart/2008/layout/HalfCircleOrganizationChart"/>
    <dgm:cxn modelId="{C844889A-ABFC-442B-A9F1-3DA6F3936C27}" type="presParOf" srcId="{7A19BEDB-65AA-4F79-946F-B8A50A9CB39F}" destId="{006A56F3-3540-4AA6-A908-87E63006A88A}" srcOrd="0" destOrd="0" presId="urn:microsoft.com/office/officeart/2008/layout/HalfCircleOrganizationChart"/>
    <dgm:cxn modelId="{1F63F74E-A396-4A87-8381-F88482A30C16}" type="presParOf" srcId="{7A19BEDB-65AA-4F79-946F-B8A50A9CB39F}" destId="{6FD19B84-F47B-4AEA-9AEC-27AA3C6F67B2}" srcOrd="1" destOrd="0" presId="urn:microsoft.com/office/officeart/2008/layout/HalfCircleOrganizationChart"/>
    <dgm:cxn modelId="{5453BA75-F54C-4717-83ED-746B85A5ABA6}" type="presParOf" srcId="{7A19BEDB-65AA-4F79-946F-B8A50A9CB39F}" destId="{9C89BCC6-0680-47DA-98DB-84D44EE8AC33}" srcOrd="2" destOrd="0" presId="urn:microsoft.com/office/officeart/2008/layout/HalfCircleOrganizationChart"/>
    <dgm:cxn modelId="{6A477B9D-F5CE-49BC-9B8A-07D0D7348F15}" type="presParOf" srcId="{7A19BEDB-65AA-4F79-946F-B8A50A9CB39F}" destId="{8EF5E7F4-EC74-4B7B-B791-CFD47A8A5A4B}" srcOrd="3" destOrd="0" presId="urn:microsoft.com/office/officeart/2008/layout/HalfCircleOrganizationChart"/>
    <dgm:cxn modelId="{31D80D5C-D9C3-4CCA-A3F9-38867C38D500}" type="presParOf" srcId="{5CF838DA-E050-414B-BAB0-B1AF0FBD5B1F}" destId="{18AC2707-32B0-4A9F-9C89-CE065C5B390F}" srcOrd="1" destOrd="0" presId="urn:microsoft.com/office/officeart/2008/layout/HalfCircleOrganizationChart"/>
    <dgm:cxn modelId="{C2AB504E-F0BE-4E1D-906A-A23FFCB5DE98}" type="presParOf" srcId="{18AC2707-32B0-4A9F-9C89-CE065C5B390F}" destId="{335B8031-3EC1-4EF3-AD2C-27F0F3648F7A}" srcOrd="0" destOrd="0" presId="urn:microsoft.com/office/officeart/2008/layout/HalfCircleOrganizationChart"/>
    <dgm:cxn modelId="{63815101-6623-4187-81EF-A64CF6700FDB}" type="presParOf" srcId="{18AC2707-32B0-4A9F-9C89-CE065C5B390F}" destId="{E8CC2B0B-2E8F-449B-8047-39DB34730C52}" srcOrd="1" destOrd="0" presId="urn:microsoft.com/office/officeart/2008/layout/HalfCircleOrganizationChart"/>
    <dgm:cxn modelId="{33058C8C-E6CA-4EE2-83DD-3A935FFEA1D0}" type="presParOf" srcId="{E8CC2B0B-2E8F-449B-8047-39DB34730C52}" destId="{8BC9EF6B-9F59-402F-A5E8-77D1E3B0398D}" srcOrd="0" destOrd="0" presId="urn:microsoft.com/office/officeart/2008/layout/HalfCircleOrganizationChart"/>
    <dgm:cxn modelId="{80FCCD70-1C0F-471B-8A0C-0C712CABA585}" type="presParOf" srcId="{8BC9EF6B-9F59-402F-A5E8-77D1E3B0398D}" destId="{2BC90293-A622-486D-AC72-C884CEC3D893}" srcOrd="0" destOrd="0" presId="urn:microsoft.com/office/officeart/2008/layout/HalfCircleOrganizationChart"/>
    <dgm:cxn modelId="{AD43A07F-1298-42BD-9451-50B63C77EDA3}" type="presParOf" srcId="{8BC9EF6B-9F59-402F-A5E8-77D1E3B0398D}" destId="{4E58D944-E84C-491D-84C3-6987E102E37B}" srcOrd="1" destOrd="0" presId="urn:microsoft.com/office/officeart/2008/layout/HalfCircleOrganizationChart"/>
    <dgm:cxn modelId="{A1BAD290-2DAD-444F-ABD4-1ACD1ED9BBB4}" type="presParOf" srcId="{8BC9EF6B-9F59-402F-A5E8-77D1E3B0398D}" destId="{ABC9DECD-486C-4EFD-96E3-CFFE8AB7728E}" srcOrd="2" destOrd="0" presId="urn:microsoft.com/office/officeart/2008/layout/HalfCircleOrganizationChart"/>
    <dgm:cxn modelId="{621478F9-C595-487B-838F-A2331E120CA5}" type="presParOf" srcId="{8BC9EF6B-9F59-402F-A5E8-77D1E3B0398D}" destId="{83EEBD44-ED38-4105-9E2D-EA57718248E2}" srcOrd="3" destOrd="0" presId="urn:microsoft.com/office/officeart/2008/layout/HalfCircleOrganizationChart"/>
    <dgm:cxn modelId="{B0CBDB90-6626-4169-80AC-7BB07CA309C8}" type="presParOf" srcId="{E8CC2B0B-2E8F-449B-8047-39DB34730C52}" destId="{4F58B27B-F63C-4C85-810A-27C0D8243EEB}" srcOrd="1" destOrd="0" presId="urn:microsoft.com/office/officeart/2008/layout/HalfCircleOrganizationChart"/>
    <dgm:cxn modelId="{738F9157-A883-450E-9CF7-1B01A47E07DF}" type="presParOf" srcId="{E8CC2B0B-2E8F-449B-8047-39DB34730C52}" destId="{26981148-556D-4DD9-AAD6-2F4A090F3334}" srcOrd="2" destOrd="0" presId="urn:microsoft.com/office/officeart/2008/layout/HalfCircleOrganizationChart"/>
    <dgm:cxn modelId="{E78C9B61-0DFA-4E3D-A8F1-35ED5193BF4C}" type="presParOf" srcId="{5CF838DA-E050-414B-BAB0-B1AF0FBD5B1F}" destId="{2F0846C0-8C82-4B6C-A307-E82192DC8C53}" srcOrd="2" destOrd="0" presId="urn:microsoft.com/office/officeart/2008/layout/HalfCircleOrganizationChart"/>
    <dgm:cxn modelId="{5B167AC4-8F3A-42B8-B5CA-55AA1FB2A2D3}" type="presParOf" srcId="{514BA973-9F62-433B-9046-8507843B9F79}" destId="{24B3F0C9-21E8-41C7-89E7-555EADECF9BF}" srcOrd="2" destOrd="0" presId="urn:microsoft.com/office/officeart/2008/layout/HalfCircleOrganizationChart"/>
    <dgm:cxn modelId="{4E7FDC8E-76F3-4D29-B6F3-FCF3E4E0225C}" type="presParOf" srcId="{D4129053-91F0-4F7B-8C5E-ADD3FBB7FF30}" destId="{08DFE97A-E130-4FEF-B01B-5BEAF0855C58}" srcOrd="2" destOrd="0" presId="urn:microsoft.com/office/officeart/2008/layout/HalfCircleOrganizationChart"/>
    <dgm:cxn modelId="{E6F41C5D-0E47-41D0-A0D0-65A8F6506AD5}" type="presParOf" srcId="{2E261ABA-729C-4423-97F6-29EE0A07EA87}" destId="{787C1BC3-F33D-4B53-87BE-6C07956BA49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9EFC0-33BF-476C-B026-BD96625D259E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23579-7C0A-4694-9D60-E665CE88B974}">
      <dgm:prSet phldrT="[Text]"/>
      <dgm:spPr>
        <a:noFill/>
      </dgm:spPr>
      <dgm:t>
        <a:bodyPr/>
        <a:lstStyle/>
        <a:p>
          <a:r>
            <a:rPr lang="en-US" dirty="0" smtClean="0"/>
            <a:t>2015</a:t>
          </a:r>
        </a:p>
      </dgm:t>
    </dgm:pt>
    <dgm:pt modelId="{3FAD3F63-5F84-4F69-841E-D3B872708854}" type="parTrans" cxnId="{65EA7836-0F4A-4D91-B90B-AE093A460184}">
      <dgm:prSet/>
      <dgm:spPr/>
      <dgm:t>
        <a:bodyPr/>
        <a:lstStyle/>
        <a:p>
          <a:endParaRPr lang="en-US"/>
        </a:p>
      </dgm:t>
    </dgm:pt>
    <dgm:pt modelId="{DCB4392B-B64A-40BC-91B8-462502A29261}" type="sibTrans" cxnId="{65EA7836-0F4A-4D91-B90B-AE093A460184}">
      <dgm:prSet/>
      <dgm:spPr/>
      <dgm:t>
        <a:bodyPr/>
        <a:lstStyle/>
        <a:p>
          <a:endParaRPr lang="en-US"/>
        </a:p>
      </dgm:t>
    </dgm:pt>
    <dgm:pt modelId="{50B2D602-4D1B-4B42-B2F6-B49A7BC1D15A}">
      <dgm:prSet phldrT="[Text]" custT="1"/>
      <dgm:spPr/>
      <dgm:t>
        <a:bodyPr/>
        <a:lstStyle/>
        <a:p>
          <a:endParaRPr lang="en-US" sz="3000" dirty="0" smtClean="0"/>
        </a:p>
        <a:p>
          <a:endParaRPr lang="en-US" sz="3000" dirty="0" smtClean="0"/>
        </a:p>
        <a:p>
          <a:r>
            <a:rPr lang="en-US" sz="3000" dirty="0" smtClean="0"/>
            <a:t>Learning goals 1 and 2</a:t>
          </a:r>
          <a:endParaRPr lang="en-US" sz="3000" dirty="0"/>
        </a:p>
      </dgm:t>
    </dgm:pt>
    <dgm:pt modelId="{7C286E9D-3529-4D69-851D-7D97C6B52856}" type="parTrans" cxnId="{B8F1DA1C-9B38-44B0-A34A-58BE495D5623}">
      <dgm:prSet/>
      <dgm:spPr/>
      <dgm:t>
        <a:bodyPr/>
        <a:lstStyle/>
        <a:p>
          <a:endParaRPr lang="en-US"/>
        </a:p>
      </dgm:t>
    </dgm:pt>
    <dgm:pt modelId="{FEAFA51B-BAFD-4FA8-9A52-B44B8F8136F2}" type="sibTrans" cxnId="{B8F1DA1C-9B38-44B0-A34A-58BE495D5623}">
      <dgm:prSet/>
      <dgm:spPr/>
      <dgm:t>
        <a:bodyPr/>
        <a:lstStyle/>
        <a:p>
          <a:endParaRPr lang="en-US"/>
        </a:p>
      </dgm:t>
    </dgm:pt>
    <dgm:pt modelId="{E4B835B8-66B2-4842-BBE9-F6B9190D576B}">
      <dgm:prSet phldrT="[Text]"/>
      <dgm:spPr>
        <a:noFill/>
      </dgm:spPr>
      <dgm:t>
        <a:bodyPr/>
        <a:lstStyle/>
        <a:p>
          <a:r>
            <a:rPr lang="en-US" dirty="0" smtClean="0"/>
            <a:t>2016</a:t>
          </a:r>
          <a:endParaRPr lang="en-US" dirty="0"/>
        </a:p>
      </dgm:t>
    </dgm:pt>
    <dgm:pt modelId="{D0B8D467-55C1-4D82-BC58-598370BDE535}" type="parTrans" cxnId="{ABAF07B3-BFBF-4BC4-A8AB-025CB80B0750}">
      <dgm:prSet/>
      <dgm:spPr/>
      <dgm:t>
        <a:bodyPr/>
        <a:lstStyle/>
        <a:p>
          <a:endParaRPr lang="en-US"/>
        </a:p>
      </dgm:t>
    </dgm:pt>
    <dgm:pt modelId="{A731836E-2592-44E3-8260-27A0DD2A621C}" type="sibTrans" cxnId="{ABAF07B3-BFBF-4BC4-A8AB-025CB80B0750}">
      <dgm:prSet/>
      <dgm:spPr/>
      <dgm:t>
        <a:bodyPr/>
        <a:lstStyle/>
        <a:p>
          <a:endParaRPr lang="en-US"/>
        </a:p>
      </dgm:t>
    </dgm:pt>
    <dgm:pt modelId="{19A95F50-FE5C-408D-B425-292DBFBD48F2}">
      <dgm:prSet phldrT="[Text]" custT="1"/>
      <dgm:spPr/>
      <dgm:t>
        <a:bodyPr/>
        <a:lstStyle/>
        <a:p>
          <a:endParaRPr lang="en-US" sz="3000" dirty="0" smtClean="0"/>
        </a:p>
        <a:p>
          <a:endParaRPr lang="en-US" sz="3000" dirty="0" smtClean="0"/>
        </a:p>
        <a:p>
          <a:r>
            <a:rPr lang="en-US" sz="3000" dirty="0" smtClean="0"/>
            <a:t>Learning goals 3 and 4</a:t>
          </a:r>
          <a:endParaRPr lang="en-US" sz="3000" dirty="0"/>
        </a:p>
      </dgm:t>
    </dgm:pt>
    <dgm:pt modelId="{5DD29CDD-13C8-4A97-8D75-615E17200B83}" type="parTrans" cxnId="{3B53F700-2FE7-428F-9521-BFF2302D5788}">
      <dgm:prSet/>
      <dgm:spPr/>
      <dgm:t>
        <a:bodyPr/>
        <a:lstStyle/>
        <a:p>
          <a:endParaRPr lang="en-US"/>
        </a:p>
      </dgm:t>
    </dgm:pt>
    <dgm:pt modelId="{FFEE7272-E88F-4F95-95ED-2AC06131B4D3}" type="sibTrans" cxnId="{3B53F700-2FE7-428F-9521-BFF2302D5788}">
      <dgm:prSet/>
      <dgm:spPr/>
      <dgm:t>
        <a:bodyPr/>
        <a:lstStyle/>
        <a:p>
          <a:endParaRPr lang="en-US"/>
        </a:p>
      </dgm:t>
    </dgm:pt>
    <dgm:pt modelId="{C4175A6E-D4C1-4D1D-9D43-EAF17682A64F}">
      <dgm:prSet phldrT="[Text]"/>
      <dgm:spPr>
        <a:noFill/>
      </dgm:spPr>
      <dgm:t>
        <a:bodyPr/>
        <a:lstStyle/>
        <a:p>
          <a:r>
            <a:rPr lang="en-US" dirty="0" smtClean="0"/>
            <a:t>2017</a:t>
          </a:r>
          <a:endParaRPr lang="en-US" dirty="0"/>
        </a:p>
      </dgm:t>
    </dgm:pt>
    <dgm:pt modelId="{96025CDD-95AB-498B-BBCF-DD33567C4350}" type="parTrans" cxnId="{D9E6EE7D-ED2B-4FD4-A2E5-F0E307637191}">
      <dgm:prSet/>
      <dgm:spPr/>
      <dgm:t>
        <a:bodyPr/>
        <a:lstStyle/>
        <a:p>
          <a:endParaRPr lang="en-US"/>
        </a:p>
      </dgm:t>
    </dgm:pt>
    <dgm:pt modelId="{A57364DA-93E3-4141-8517-323C36412FDB}" type="sibTrans" cxnId="{D9E6EE7D-ED2B-4FD4-A2E5-F0E307637191}">
      <dgm:prSet/>
      <dgm:spPr/>
      <dgm:t>
        <a:bodyPr/>
        <a:lstStyle/>
        <a:p>
          <a:endParaRPr lang="en-US"/>
        </a:p>
      </dgm:t>
    </dgm:pt>
    <dgm:pt modelId="{2381EA83-D2E1-4FB5-971C-B4B9A87D69ED}">
      <dgm:prSet phldrT="[Text]" custT="1"/>
      <dgm:spPr/>
      <dgm:t>
        <a:bodyPr/>
        <a:lstStyle/>
        <a:p>
          <a:endParaRPr lang="en-US" sz="3000" dirty="0" smtClean="0"/>
        </a:p>
        <a:p>
          <a:endParaRPr lang="en-US" sz="3000" dirty="0" smtClean="0"/>
        </a:p>
        <a:p>
          <a:r>
            <a:rPr lang="en-US" sz="3000" dirty="0" smtClean="0"/>
            <a:t>Learning goal 5</a:t>
          </a:r>
          <a:endParaRPr lang="en-US" sz="3000" dirty="0"/>
        </a:p>
      </dgm:t>
    </dgm:pt>
    <dgm:pt modelId="{9DEE0460-817C-4360-BC3E-0DEA638DE60F}" type="parTrans" cxnId="{F9F8A11B-F67D-4E50-84A3-8D87FD3BEDE2}">
      <dgm:prSet/>
      <dgm:spPr/>
      <dgm:t>
        <a:bodyPr/>
        <a:lstStyle/>
        <a:p>
          <a:endParaRPr lang="en-US"/>
        </a:p>
      </dgm:t>
    </dgm:pt>
    <dgm:pt modelId="{CECF5BB5-CB7D-48EE-BC72-DE47A50E1679}" type="sibTrans" cxnId="{F9F8A11B-F67D-4E50-84A3-8D87FD3BEDE2}">
      <dgm:prSet/>
      <dgm:spPr/>
      <dgm:t>
        <a:bodyPr/>
        <a:lstStyle/>
        <a:p>
          <a:endParaRPr lang="en-US"/>
        </a:p>
      </dgm:t>
    </dgm:pt>
    <dgm:pt modelId="{978583ED-AAD3-49D9-AB7F-6DEAA4BE656D}">
      <dgm:prSet/>
      <dgm:spPr>
        <a:noFill/>
      </dgm:spPr>
      <dgm:t>
        <a:bodyPr/>
        <a:lstStyle/>
        <a:p>
          <a:r>
            <a:rPr lang="en-US" dirty="0" smtClean="0"/>
            <a:t>2018</a:t>
          </a:r>
        </a:p>
      </dgm:t>
    </dgm:pt>
    <dgm:pt modelId="{39AA6FA4-EDD1-43B5-8E21-43F09D3B5E6C}" type="parTrans" cxnId="{987872ED-9E4F-46AA-92E0-EC6D79850E55}">
      <dgm:prSet/>
      <dgm:spPr/>
      <dgm:t>
        <a:bodyPr/>
        <a:lstStyle/>
        <a:p>
          <a:endParaRPr lang="en-US"/>
        </a:p>
      </dgm:t>
    </dgm:pt>
    <dgm:pt modelId="{B1AFFF6E-64F1-414C-B074-4308DDF24184}" type="sibTrans" cxnId="{987872ED-9E4F-46AA-92E0-EC6D79850E55}">
      <dgm:prSet/>
      <dgm:spPr/>
      <dgm:t>
        <a:bodyPr/>
        <a:lstStyle/>
        <a:p>
          <a:endParaRPr lang="en-US"/>
        </a:p>
      </dgm:t>
    </dgm:pt>
    <dgm:pt modelId="{06BDC64E-8C80-4464-B46D-5142ECD0908F}" type="pres">
      <dgm:prSet presAssocID="{9B29EFC0-33BF-476C-B026-BD96625D25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387EDF-34F6-4E5F-B4AE-FB6C03E04C5B}" type="pres">
      <dgm:prSet presAssocID="{32F23579-7C0A-4694-9D60-E665CE88B974}" presName="compositeNode" presStyleCnt="0">
        <dgm:presLayoutVars>
          <dgm:bulletEnabled val="1"/>
        </dgm:presLayoutVars>
      </dgm:prSet>
      <dgm:spPr/>
    </dgm:pt>
    <dgm:pt modelId="{533203DF-57E6-4CDD-9BD1-CC92783B0251}" type="pres">
      <dgm:prSet presAssocID="{32F23579-7C0A-4694-9D60-E665CE88B974}" presName="bgRect" presStyleLbl="node1" presStyleIdx="0" presStyleCnt="4"/>
      <dgm:spPr/>
      <dgm:t>
        <a:bodyPr/>
        <a:lstStyle/>
        <a:p>
          <a:endParaRPr lang="en-US"/>
        </a:p>
      </dgm:t>
    </dgm:pt>
    <dgm:pt modelId="{DA3CD21D-6A07-417D-8B9A-6F6C68AFC376}" type="pres">
      <dgm:prSet presAssocID="{32F23579-7C0A-4694-9D60-E665CE88B974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076CE-A887-4901-A962-FC9A8139FBE4}" type="pres">
      <dgm:prSet presAssocID="{32F23579-7C0A-4694-9D60-E665CE88B974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1B9BD-1619-4E09-A7B0-7C79204C00B0}" type="pres">
      <dgm:prSet presAssocID="{DCB4392B-B64A-40BC-91B8-462502A29261}" presName="hSp" presStyleCnt="0"/>
      <dgm:spPr/>
    </dgm:pt>
    <dgm:pt modelId="{7171005B-AB2B-4383-A984-018A4FA3A373}" type="pres">
      <dgm:prSet presAssocID="{DCB4392B-B64A-40BC-91B8-462502A29261}" presName="vProcSp" presStyleCnt="0"/>
      <dgm:spPr/>
    </dgm:pt>
    <dgm:pt modelId="{A7C3E3BE-5424-4817-86AD-9C1695DE9FEC}" type="pres">
      <dgm:prSet presAssocID="{DCB4392B-B64A-40BC-91B8-462502A29261}" presName="vSp1" presStyleCnt="0"/>
      <dgm:spPr/>
    </dgm:pt>
    <dgm:pt modelId="{9C6E4918-7E03-4268-B8AA-466FE43BAF82}" type="pres">
      <dgm:prSet presAssocID="{DCB4392B-B64A-40BC-91B8-462502A29261}" presName="simulatedConn" presStyleLbl="solidFgAcc1" presStyleIdx="0" presStyleCnt="3"/>
      <dgm:spPr/>
    </dgm:pt>
    <dgm:pt modelId="{504EDC57-8171-42AD-B6C4-D9333EEE18C1}" type="pres">
      <dgm:prSet presAssocID="{DCB4392B-B64A-40BC-91B8-462502A29261}" presName="vSp2" presStyleCnt="0"/>
      <dgm:spPr/>
    </dgm:pt>
    <dgm:pt modelId="{08548DFD-A7B8-40E1-BA88-172C37D0149A}" type="pres">
      <dgm:prSet presAssocID="{DCB4392B-B64A-40BC-91B8-462502A29261}" presName="sibTrans" presStyleCnt="0"/>
      <dgm:spPr/>
    </dgm:pt>
    <dgm:pt modelId="{4BD6E8DE-DD74-41B9-A71E-06AEF32D68D6}" type="pres">
      <dgm:prSet presAssocID="{E4B835B8-66B2-4842-BBE9-F6B9190D576B}" presName="compositeNode" presStyleCnt="0">
        <dgm:presLayoutVars>
          <dgm:bulletEnabled val="1"/>
        </dgm:presLayoutVars>
      </dgm:prSet>
      <dgm:spPr/>
    </dgm:pt>
    <dgm:pt modelId="{14E8C290-6E69-4C90-A660-889AEB0AAA3A}" type="pres">
      <dgm:prSet presAssocID="{E4B835B8-66B2-4842-BBE9-F6B9190D576B}" presName="bgRect" presStyleLbl="node1" presStyleIdx="1" presStyleCnt="4"/>
      <dgm:spPr/>
      <dgm:t>
        <a:bodyPr/>
        <a:lstStyle/>
        <a:p>
          <a:endParaRPr lang="en-US"/>
        </a:p>
      </dgm:t>
    </dgm:pt>
    <dgm:pt modelId="{A7495400-9C3D-42D2-9466-2ABCCD92C730}" type="pres">
      <dgm:prSet presAssocID="{E4B835B8-66B2-4842-BBE9-F6B9190D576B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4D38-8021-497B-B5CA-AC1F00702DE1}" type="pres">
      <dgm:prSet presAssocID="{E4B835B8-66B2-4842-BBE9-F6B9190D576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C2459-8026-4C5B-8632-6B87D4EE788B}" type="pres">
      <dgm:prSet presAssocID="{A731836E-2592-44E3-8260-27A0DD2A621C}" presName="hSp" presStyleCnt="0"/>
      <dgm:spPr/>
    </dgm:pt>
    <dgm:pt modelId="{F368A48F-0135-4128-8D48-D87A706AE2C7}" type="pres">
      <dgm:prSet presAssocID="{A731836E-2592-44E3-8260-27A0DD2A621C}" presName="vProcSp" presStyleCnt="0"/>
      <dgm:spPr/>
    </dgm:pt>
    <dgm:pt modelId="{523E2D68-EBD9-42D5-8004-EED02E068E2E}" type="pres">
      <dgm:prSet presAssocID="{A731836E-2592-44E3-8260-27A0DD2A621C}" presName="vSp1" presStyleCnt="0"/>
      <dgm:spPr/>
    </dgm:pt>
    <dgm:pt modelId="{C3E72458-69E3-4404-842F-5AA07569F730}" type="pres">
      <dgm:prSet presAssocID="{A731836E-2592-44E3-8260-27A0DD2A621C}" presName="simulatedConn" presStyleLbl="solidFgAcc1" presStyleIdx="1" presStyleCnt="3"/>
      <dgm:spPr/>
    </dgm:pt>
    <dgm:pt modelId="{E8BEB7EB-7EBE-4B80-9800-8F804BC11873}" type="pres">
      <dgm:prSet presAssocID="{A731836E-2592-44E3-8260-27A0DD2A621C}" presName="vSp2" presStyleCnt="0"/>
      <dgm:spPr/>
    </dgm:pt>
    <dgm:pt modelId="{651C7901-8D3F-476E-9CE5-06F023597471}" type="pres">
      <dgm:prSet presAssocID="{A731836E-2592-44E3-8260-27A0DD2A621C}" presName="sibTrans" presStyleCnt="0"/>
      <dgm:spPr/>
    </dgm:pt>
    <dgm:pt modelId="{FFE1EE9C-724F-491F-B804-E64F7F7B653F}" type="pres">
      <dgm:prSet presAssocID="{C4175A6E-D4C1-4D1D-9D43-EAF17682A64F}" presName="compositeNode" presStyleCnt="0">
        <dgm:presLayoutVars>
          <dgm:bulletEnabled val="1"/>
        </dgm:presLayoutVars>
      </dgm:prSet>
      <dgm:spPr/>
    </dgm:pt>
    <dgm:pt modelId="{E1700ED6-906A-4C79-BF8E-77891810AFF7}" type="pres">
      <dgm:prSet presAssocID="{C4175A6E-D4C1-4D1D-9D43-EAF17682A64F}" presName="bgRect" presStyleLbl="node1" presStyleIdx="2" presStyleCnt="4"/>
      <dgm:spPr/>
      <dgm:t>
        <a:bodyPr/>
        <a:lstStyle/>
        <a:p>
          <a:endParaRPr lang="en-US"/>
        </a:p>
      </dgm:t>
    </dgm:pt>
    <dgm:pt modelId="{15D206DB-017E-47B3-A06F-D00DC5629BE8}" type="pres">
      <dgm:prSet presAssocID="{C4175A6E-D4C1-4D1D-9D43-EAF17682A64F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CE07F-0F24-4F82-8F76-7A7CF0E01A2C}" type="pres">
      <dgm:prSet presAssocID="{C4175A6E-D4C1-4D1D-9D43-EAF17682A64F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CAFA9-4895-4AF2-B13E-510EBC0A565A}" type="pres">
      <dgm:prSet presAssocID="{A57364DA-93E3-4141-8517-323C36412FDB}" presName="hSp" presStyleCnt="0"/>
      <dgm:spPr/>
    </dgm:pt>
    <dgm:pt modelId="{A10BF4A7-F5DB-4E28-BE17-905F58621D33}" type="pres">
      <dgm:prSet presAssocID="{A57364DA-93E3-4141-8517-323C36412FDB}" presName="vProcSp" presStyleCnt="0"/>
      <dgm:spPr/>
    </dgm:pt>
    <dgm:pt modelId="{CD5FD7EF-528F-49BA-BADA-9CF477FC4CA4}" type="pres">
      <dgm:prSet presAssocID="{A57364DA-93E3-4141-8517-323C36412FDB}" presName="vSp1" presStyleCnt="0"/>
      <dgm:spPr/>
    </dgm:pt>
    <dgm:pt modelId="{07912C0E-82EC-445E-92D9-FF7031E22679}" type="pres">
      <dgm:prSet presAssocID="{A57364DA-93E3-4141-8517-323C36412FDB}" presName="simulatedConn" presStyleLbl="solidFgAcc1" presStyleIdx="2" presStyleCnt="3"/>
      <dgm:spPr/>
    </dgm:pt>
    <dgm:pt modelId="{C2FA13AB-ABEF-4A57-A1B0-C008B09653B1}" type="pres">
      <dgm:prSet presAssocID="{A57364DA-93E3-4141-8517-323C36412FDB}" presName="vSp2" presStyleCnt="0"/>
      <dgm:spPr/>
    </dgm:pt>
    <dgm:pt modelId="{1D4A5C28-CD45-4BF3-AE52-7E6EF069C711}" type="pres">
      <dgm:prSet presAssocID="{A57364DA-93E3-4141-8517-323C36412FDB}" presName="sibTrans" presStyleCnt="0"/>
      <dgm:spPr/>
    </dgm:pt>
    <dgm:pt modelId="{77CEC9FF-364B-4083-B770-279B1D3E2937}" type="pres">
      <dgm:prSet presAssocID="{978583ED-AAD3-49D9-AB7F-6DEAA4BE656D}" presName="compositeNode" presStyleCnt="0">
        <dgm:presLayoutVars>
          <dgm:bulletEnabled val="1"/>
        </dgm:presLayoutVars>
      </dgm:prSet>
      <dgm:spPr/>
    </dgm:pt>
    <dgm:pt modelId="{2A7A6301-36E5-4E34-AE14-E05F253900B6}" type="pres">
      <dgm:prSet presAssocID="{978583ED-AAD3-49D9-AB7F-6DEAA4BE656D}" presName="bgRect" presStyleLbl="node1" presStyleIdx="3" presStyleCnt="4"/>
      <dgm:spPr/>
      <dgm:t>
        <a:bodyPr/>
        <a:lstStyle/>
        <a:p>
          <a:endParaRPr lang="en-US"/>
        </a:p>
      </dgm:t>
    </dgm:pt>
    <dgm:pt modelId="{57D2D0C4-982D-4198-B575-1A560D5EAD60}" type="pres">
      <dgm:prSet presAssocID="{978583ED-AAD3-49D9-AB7F-6DEAA4BE656D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76024B-04F5-438C-B7AB-9658A7C1F39B}" type="presOf" srcId="{978583ED-AAD3-49D9-AB7F-6DEAA4BE656D}" destId="{57D2D0C4-982D-4198-B575-1A560D5EAD60}" srcOrd="1" destOrd="0" presId="urn:microsoft.com/office/officeart/2005/8/layout/hProcess7"/>
    <dgm:cxn modelId="{E77C41DE-7F68-4ADF-A0AE-6A7DB5C2ED88}" type="presOf" srcId="{9B29EFC0-33BF-476C-B026-BD96625D259E}" destId="{06BDC64E-8C80-4464-B46D-5142ECD0908F}" srcOrd="0" destOrd="0" presId="urn:microsoft.com/office/officeart/2005/8/layout/hProcess7"/>
    <dgm:cxn modelId="{8AADEBCB-BE9D-4C6A-81F3-33039CF72921}" type="presOf" srcId="{E4B835B8-66B2-4842-BBE9-F6B9190D576B}" destId="{A7495400-9C3D-42D2-9466-2ABCCD92C730}" srcOrd="1" destOrd="0" presId="urn:microsoft.com/office/officeart/2005/8/layout/hProcess7"/>
    <dgm:cxn modelId="{F9F8A11B-F67D-4E50-84A3-8D87FD3BEDE2}" srcId="{C4175A6E-D4C1-4D1D-9D43-EAF17682A64F}" destId="{2381EA83-D2E1-4FB5-971C-B4B9A87D69ED}" srcOrd="0" destOrd="0" parTransId="{9DEE0460-817C-4360-BC3E-0DEA638DE60F}" sibTransId="{CECF5BB5-CB7D-48EE-BC72-DE47A50E1679}"/>
    <dgm:cxn modelId="{3B53F700-2FE7-428F-9521-BFF2302D5788}" srcId="{E4B835B8-66B2-4842-BBE9-F6B9190D576B}" destId="{19A95F50-FE5C-408D-B425-292DBFBD48F2}" srcOrd="0" destOrd="0" parTransId="{5DD29CDD-13C8-4A97-8D75-615E17200B83}" sibTransId="{FFEE7272-E88F-4F95-95ED-2AC06131B4D3}"/>
    <dgm:cxn modelId="{A049ED07-7146-46DB-B7E2-4431E5513FA6}" type="presOf" srcId="{32F23579-7C0A-4694-9D60-E665CE88B974}" destId="{DA3CD21D-6A07-417D-8B9A-6F6C68AFC376}" srcOrd="1" destOrd="0" presId="urn:microsoft.com/office/officeart/2005/8/layout/hProcess7"/>
    <dgm:cxn modelId="{ABAF07B3-BFBF-4BC4-A8AB-025CB80B0750}" srcId="{9B29EFC0-33BF-476C-B026-BD96625D259E}" destId="{E4B835B8-66B2-4842-BBE9-F6B9190D576B}" srcOrd="1" destOrd="0" parTransId="{D0B8D467-55C1-4D82-BC58-598370BDE535}" sibTransId="{A731836E-2592-44E3-8260-27A0DD2A621C}"/>
    <dgm:cxn modelId="{D9E6EE7D-ED2B-4FD4-A2E5-F0E307637191}" srcId="{9B29EFC0-33BF-476C-B026-BD96625D259E}" destId="{C4175A6E-D4C1-4D1D-9D43-EAF17682A64F}" srcOrd="2" destOrd="0" parTransId="{96025CDD-95AB-498B-BBCF-DD33567C4350}" sibTransId="{A57364DA-93E3-4141-8517-323C36412FDB}"/>
    <dgm:cxn modelId="{22524157-5879-47AE-84B3-7A8097EB7156}" type="presOf" srcId="{32F23579-7C0A-4694-9D60-E665CE88B974}" destId="{533203DF-57E6-4CDD-9BD1-CC92783B0251}" srcOrd="0" destOrd="0" presId="urn:microsoft.com/office/officeart/2005/8/layout/hProcess7"/>
    <dgm:cxn modelId="{B8F1DA1C-9B38-44B0-A34A-58BE495D5623}" srcId="{32F23579-7C0A-4694-9D60-E665CE88B974}" destId="{50B2D602-4D1B-4B42-B2F6-B49A7BC1D15A}" srcOrd="0" destOrd="0" parTransId="{7C286E9D-3529-4D69-851D-7D97C6B52856}" sibTransId="{FEAFA51B-BAFD-4FA8-9A52-B44B8F8136F2}"/>
    <dgm:cxn modelId="{0066AD3F-9285-45D2-BF80-C492E6CC967F}" type="presOf" srcId="{2381EA83-D2E1-4FB5-971C-B4B9A87D69ED}" destId="{921CE07F-0F24-4F82-8F76-7A7CF0E01A2C}" srcOrd="0" destOrd="0" presId="urn:microsoft.com/office/officeart/2005/8/layout/hProcess7"/>
    <dgm:cxn modelId="{A8786D3F-99B7-4F8E-B336-CEB30FF4C56B}" type="presOf" srcId="{978583ED-AAD3-49D9-AB7F-6DEAA4BE656D}" destId="{2A7A6301-36E5-4E34-AE14-E05F253900B6}" srcOrd="0" destOrd="0" presId="urn:microsoft.com/office/officeart/2005/8/layout/hProcess7"/>
    <dgm:cxn modelId="{F0EEE575-992F-4751-BDA5-B80DDABE9A45}" type="presOf" srcId="{E4B835B8-66B2-4842-BBE9-F6B9190D576B}" destId="{14E8C290-6E69-4C90-A660-889AEB0AAA3A}" srcOrd="0" destOrd="0" presId="urn:microsoft.com/office/officeart/2005/8/layout/hProcess7"/>
    <dgm:cxn modelId="{A4E9B303-B535-42F7-A549-B794596BBCA7}" type="presOf" srcId="{50B2D602-4D1B-4B42-B2F6-B49A7BC1D15A}" destId="{F70076CE-A887-4901-A962-FC9A8139FBE4}" srcOrd="0" destOrd="0" presId="urn:microsoft.com/office/officeart/2005/8/layout/hProcess7"/>
    <dgm:cxn modelId="{82CBBEC4-EDA2-412B-8388-8514081363D9}" type="presOf" srcId="{C4175A6E-D4C1-4D1D-9D43-EAF17682A64F}" destId="{E1700ED6-906A-4C79-BF8E-77891810AFF7}" srcOrd="0" destOrd="0" presId="urn:microsoft.com/office/officeart/2005/8/layout/hProcess7"/>
    <dgm:cxn modelId="{987872ED-9E4F-46AA-92E0-EC6D79850E55}" srcId="{9B29EFC0-33BF-476C-B026-BD96625D259E}" destId="{978583ED-AAD3-49D9-AB7F-6DEAA4BE656D}" srcOrd="3" destOrd="0" parTransId="{39AA6FA4-EDD1-43B5-8E21-43F09D3B5E6C}" sibTransId="{B1AFFF6E-64F1-414C-B074-4308DDF24184}"/>
    <dgm:cxn modelId="{4B9EA263-7BB7-4B4F-B31A-17B6E91E971D}" type="presOf" srcId="{19A95F50-FE5C-408D-B425-292DBFBD48F2}" destId="{8E5A4D38-8021-497B-B5CA-AC1F00702DE1}" srcOrd="0" destOrd="0" presId="urn:microsoft.com/office/officeart/2005/8/layout/hProcess7"/>
    <dgm:cxn modelId="{65EA7836-0F4A-4D91-B90B-AE093A460184}" srcId="{9B29EFC0-33BF-476C-B026-BD96625D259E}" destId="{32F23579-7C0A-4694-9D60-E665CE88B974}" srcOrd="0" destOrd="0" parTransId="{3FAD3F63-5F84-4F69-841E-D3B872708854}" sibTransId="{DCB4392B-B64A-40BC-91B8-462502A29261}"/>
    <dgm:cxn modelId="{7824E494-9345-42D4-8C66-8238F5EBA5FB}" type="presOf" srcId="{C4175A6E-D4C1-4D1D-9D43-EAF17682A64F}" destId="{15D206DB-017E-47B3-A06F-D00DC5629BE8}" srcOrd="1" destOrd="0" presId="urn:microsoft.com/office/officeart/2005/8/layout/hProcess7"/>
    <dgm:cxn modelId="{9B4EE94F-5AE6-4BDA-B58F-DC3485F92711}" type="presParOf" srcId="{06BDC64E-8C80-4464-B46D-5142ECD0908F}" destId="{84387EDF-34F6-4E5F-B4AE-FB6C03E04C5B}" srcOrd="0" destOrd="0" presId="urn:microsoft.com/office/officeart/2005/8/layout/hProcess7"/>
    <dgm:cxn modelId="{2DDEA3E1-33F4-4745-9812-A040B61FE9C1}" type="presParOf" srcId="{84387EDF-34F6-4E5F-B4AE-FB6C03E04C5B}" destId="{533203DF-57E6-4CDD-9BD1-CC92783B0251}" srcOrd="0" destOrd="0" presId="urn:microsoft.com/office/officeart/2005/8/layout/hProcess7"/>
    <dgm:cxn modelId="{43CE292C-D51D-476E-B7DF-4437F86E4676}" type="presParOf" srcId="{84387EDF-34F6-4E5F-B4AE-FB6C03E04C5B}" destId="{DA3CD21D-6A07-417D-8B9A-6F6C68AFC376}" srcOrd="1" destOrd="0" presId="urn:microsoft.com/office/officeart/2005/8/layout/hProcess7"/>
    <dgm:cxn modelId="{34081E93-EBD9-4AFC-A40B-485C6241072A}" type="presParOf" srcId="{84387EDF-34F6-4E5F-B4AE-FB6C03E04C5B}" destId="{F70076CE-A887-4901-A962-FC9A8139FBE4}" srcOrd="2" destOrd="0" presId="urn:microsoft.com/office/officeart/2005/8/layout/hProcess7"/>
    <dgm:cxn modelId="{703BEF90-328C-43D9-9F89-A1F9857C6CBE}" type="presParOf" srcId="{06BDC64E-8C80-4464-B46D-5142ECD0908F}" destId="{7DF1B9BD-1619-4E09-A7B0-7C79204C00B0}" srcOrd="1" destOrd="0" presId="urn:microsoft.com/office/officeart/2005/8/layout/hProcess7"/>
    <dgm:cxn modelId="{8860709F-815F-4B51-8F07-50E03B391733}" type="presParOf" srcId="{06BDC64E-8C80-4464-B46D-5142ECD0908F}" destId="{7171005B-AB2B-4383-A984-018A4FA3A373}" srcOrd="2" destOrd="0" presId="urn:microsoft.com/office/officeart/2005/8/layout/hProcess7"/>
    <dgm:cxn modelId="{8DD6B144-18B7-4839-ACB3-C935BC3930C0}" type="presParOf" srcId="{7171005B-AB2B-4383-A984-018A4FA3A373}" destId="{A7C3E3BE-5424-4817-86AD-9C1695DE9FEC}" srcOrd="0" destOrd="0" presId="urn:microsoft.com/office/officeart/2005/8/layout/hProcess7"/>
    <dgm:cxn modelId="{19C79BE7-99EE-43A9-A8B2-66EBE0B8F487}" type="presParOf" srcId="{7171005B-AB2B-4383-A984-018A4FA3A373}" destId="{9C6E4918-7E03-4268-B8AA-466FE43BAF82}" srcOrd="1" destOrd="0" presId="urn:microsoft.com/office/officeart/2005/8/layout/hProcess7"/>
    <dgm:cxn modelId="{6F06EE98-BBBE-435C-95E9-71B9C584586D}" type="presParOf" srcId="{7171005B-AB2B-4383-A984-018A4FA3A373}" destId="{504EDC57-8171-42AD-B6C4-D9333EEE18C1}" srcOrd="2" destOrd="0" presId="urn:microsoft.com/office/officeart/2005/8/layout/hProcess7"/>
    <dgm:cxn modelId="{42E0C1B8-BFDF-4F45-A56B-A0D20D231368}" type="presParOf" srcId="{06BDC64E-8C80-4464-B46D-5142ECD0908F}" destId="{08548DFD-A7B8-40E1-BA88-172C37D0149A}" srcOrd="3" destOrd="0" presId="urn:microsoft.com/office/officeart/2005/8/layout/hProcess7"/>
    <dgm:cxn modelId="{57B4E89C-F1C4-449E-94F4-ED31CEC79993}" type="presParOf" srcId="{06BDC64E-8C80-4464-B46D-5142ECD0908F}" destId="{4BD6E8DE-DD74-41B9-A71E-06AEF32D68D6}" srcOrd="4" destOrd="0" presId="urn:microsoft.com/office/officeart/2005/8/layout/hProcess7"/>
    <dgm:cxn modelId="{917BB956-8E2D-4288-90D3-17349F91C2F0}" type="presParOf" srcId="{4BD6E8DE-DD74-41B9-A71E-06AEF32D68D6}" destId="{14E8C290-6E69-4C90-A660-889AEB0AAA3A}" srcOrd="0" destOrd="0" presId="urn:microsoft.com/office/officeart/2005/8/layout/hProcess7"/>
    <dgm:cxn modelId="{2EF8960D-1E0F-4FDF-A3CD-B0BEDDAF32FF}" type="presParOf" srcId="{4BD6E8DE-DD74-41B9-A71E-06AEF32D68D6}" destId="{A7495400-9C3D-42D2-9466-2ABCCD92C730}" srcOrd="1" destOrd="0" presId="urn:microsoft.com/office/officeart/2005/8/layout/hProcess7"/>
    <dgm:cxn modelId="{FA961F86-5484-4C41-A7C7-8900802160A1}" type="presParOf" srcId="{4BD6E8DE-DD74-41B9-A71E-06AEF32D68D6}" destId="{8E5A4D38-8021-497B-B5CA-AC1F00702DE1}" srcOrd="2" destOrd="0" presId="urn:microsoft.com/office/officeart/2005/8/layout/hProcess7"/>
    <dgm:cxn modelId="{60736180-32E1-4C48-A544-2747592BF0A9}" type="presParOf" srcId="{06BDC64E-8C80-4464-B46D-5142ECD0908F}" destId="{EE8C2459-8026-4C5B-8632-6B87D4EE788B}" srcOrd="5" destOrd="0" presId="urn:microsoft.com/office/officeart/2005/8/layout/hProcess7"/>
    <dgm:cxn modelId="{39E8E041-20B0-4B01-B4A9-9F4368B48F00}" type="presParOf" srcId="{06BDC64E-8C80-4464-B46D-5142ECD0908F}" destId="{F368A48F-0135-4128-8D48-D87A706AE2C7}" srcOrd="6" destOrd="0" presId="urn:microsoft.com/office/officeart/2005/8/layout/hProcess7"/>
    <dgm:cxn modelId="{1B0236E9-3F8E-49A0-A449-C9997B1B2BF0}" type="presParOf" srcId="{F368A48F-0135-4128-8D48-D87A706AE2C7}" destId="{523E2D68-EBD9-42D5-8004-EED02E068E2E}" srcOrd="0" destOrd="0" presId="urn:microsoft.com/office/officeart/2005/8/layout/hProcess7"/>
    <dgm:cxn modelId="{3ED8E35D-DA8C-4C65-A4B0-4B33EF5A3123}" type="presParOf" srcId="{F368A48F-0135-4128-8D48-D87A706AE2C7}" destId="{C3E72458-69E3-4404-842F-5AA07569F730}" srcOrd="1" destOrd="0" presId="urn:microsoft.com/office/officeart/2005/8/layout/hProcess7"/>
    <dgm:cxn modelId="{98373D94-EBED-4022-8262-6DD9D1254FAF}" type="presParOf" srcId="{F368A48F-0135-4128-8D48-D87A706AE2C7}" destId="{E8BEB7EB-7EBE-4B80-9800-8F804BC11873}" srcOrd="2" destOrd="0" presId="urn:microsoft.com/office/officeart/2005/8/layout/hProcess7"/>
    <dgm:cxn modelId="{BE123641-3D43-4813-A32A-D5FE551CA644}" type="presParOf" srcId="{06BDC64E-8C80-4464-B46D-5142ECD0908F}" destId="{651C7901-8D3F-476E-9CE5-06F023597471}" srcOrd="7" destOrd="0" presId="urn:microsoft.com/office/officeart/2005/8/layout/hProcess7"/>
    <dgm:cxn modelId="{BBC2BEA8-6707-405B-BDB4-89DB6D18481E}" type="presParOf" srcId="{06BDC64E-8C80-4464-B46D-5142ECD0908F}" destId="{FFE1EE9C-724F-491F-B804-E64F7F7B653F}" srcOrd="8" destOrd="0" presId="urn:microsoft.com/office/officeart/2005/8/layout/hProcess7"/>
    <dgm:cxn modelId="{DE22E620-2D4D-426C-A9CD-0B19B6EC9311}" type="presParOf" srcId="{FFE1EE9C-724F-491F-B804-E64F7F7B653F}" destId="{E1700ED6-906A-4C79-BF8E-77891810AFF7}" srcOrd="0" destOrd="0" presId="urn:microsoft.com/office/officeart/2005/8/layout/hProcess7"/>
    <dgm:cxn modelId="{B36D3634-7303-4C95-8A26-CE167AE19D00}" type="presParOf" srcId="{FFE1EE9C-724F-491F-B804-E64F7F7B653F}" destId="{15D206DB-017E-47B3-A06F-D00DC5629BE8}" srcOrd="1" destOrd="0" presId="urn:microsoft.com/office/officeart/2005/8/layout/hProcess7"/>
    <dgm:cxn modelId="{73A1E2F2-F95C-4ACD-BA7C-496A4312A432}" type="presParOf" srcId="{FFE1EE9C-724F-491F-B804-E64F7F7B653F}" destId="{921CE07F-0F24-4F82-8F76-7A7CF0E01A2C}" srcOrd="2" destOrd="0" presId="urn:microsoft.com/office/officeart/2005/8/layout/hProcess7"/>
    <dgm:cxn modelId="{A6F02171-80CC-411B-97EC-913BC7180152}" type="presParOf" srcId="{06BDC64E-8C80-4464-B46D-5142ECD0908F}" destId="{DE0CAFA9-4895-4AF2-B13E-510EBC0A565A}" srcOrd="9" destOrd="0" presId="urn:microsoft.com/office/officeart/2005/8/layout/hProcess7"/>
    <dgm:cxn modelId="{A6378B6E-7936-457F-BA07-4EB9E082CEC4}" type="presParOf" srcId="{06BDC64E-8C80-4464-B46D-5142ECD0908F}" destId="{A10BF4A7-F5DB-4E28-BE17-905F58621D33}" srcOrd="10" destOrd="0" presId="urn:microsoft.com/office/officeart/2005/8/layout/hProcess7"/>
    <dgm:cxn modelId="{3EDE9BFF-74D0-4BE3-8BB9-6FE3321D9518}" type="presParOf" srcId="{A10BF4A7-F5DB-4E28-BE17-905F58621D33}" destId="{CD5FD7EF-528F-49BA-BADA-9CF477FC4CA4}" srcOrd="0" destOrd="0" presId="urn:microsoft.com/office/officeart/2005/8/layout/hProcess7"/>
    <dgm:cxn modelId="{7A92BEF2-3BBE-435B-8414-5F6022021BFF}" type="presParOf" srcId="{A10BF4A7-F5DB-4E28-BE17-905F58621D33}" destId="{07912C0E-82EC-445E-92D9-FF7031E22679}" srcOrd="1" destOrd="0" presId="urn:microsoft.com/office/officeart/2005/8/layout/hProcess7"/>
    <dgm:cxn modelId="{4CFEE3EE-BC53-453C-BB96-8C002242CBE7}" type="presParOf" srcId="{A10BF4A7-F5DB-4E28-BE17-905F58621D33}" destId="{C2FA13AB-ABEF-4A57-A1B0-C008B09653B1}" srcOrd="2" destOrd="0" presId="urn:microsoft.com/office/officeart/2005/8/layout/hProcess7"/>
    <dgm:cxn modelId="{B5F6DBA6-F255-4341-96B0-4639E639B01C}" type="presParOf" srcId="{06BDC64E-8C80-4464-B46D-5142ECD0908F}" destId="{1D4A5C28-CD45-4BF3-AE52-7E6EF069C711}" srcOrd="11" destOrd="0" presId="urn:microsoft.com/office/officeart/2005/8/layout/hProcess7"/>
    <dgm:cxn modelId="{CF0CB4D3-5E82-4E23-BB38-513E13AD2EEC}" type="presParOf" srcId="{06BDC64E-8C80-4464-B46D-5142ECD0908F}" destId="{77CEC9FF-364B-4083-B770-279B1D3E2937}" srcOrd="12" destOrd="0" presId="urn:microsoft.com/office/officeart/2005/8/layout/hProcess7"/>
    <dgm:cxn modelId="{B7571ADF-C0FA-4BDD-8DC8-92BAC5B2EB06}" type="presParOf" srcId="{77CEC9FF-364B-4083-B770-279B1D3E2937}" destId="{2A7A6301-36E5-4E34-AE14-E05F253900B6}" srcOrd="0" destOrd="0" presId="urn:microsoft.com/office/officeart/2005/8/layout/hProcess7"/>
    <dgm:cxn modelId="{0C6D9662-99C2-4F33-BCE4-B99B3C7D478B}" type="presParOf" srcId="{77CEC9FF-364B-4083-B770-279B1D3E2937}" destId="{57D2D0C4-982D-4198-B575-1A560D5EAD60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B8031-3EC1-4EF3-AD2C-27F0F3648F7A}">
      <dsp:nvSpPr>
        <dsp:cNvPr id="0" name=""/>
        <dsp:cNvSpPr/>
      </dsp:nvSpPr>
      <dsp:spPr>
        <a:xfrm>
          <a:off x="3536776" y="4266671"/>
          <a:ext cx="746224" cy="486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667"/>
              </a:lnTo>
              <a:lnTo>
                <a:pt x="746224" y="48666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97ABA-BA8E-46B2-A924-B5E8B00236FC}">
      <dsp:nvSpPr>
        <dsp:cNvPr id="0" name=""/>
        <dsp:cNvSpPr/>
      </dsp:nvSpPr>
      <dsp:spPr>
        <a:xfrm>
          <a:off x="3491056" y="3114890"/>
          <a:ext cx="91440" cy="340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6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94F76-3E38-46AE-8C1A-14BA93DD77C4}">
      <dsp:nvSpPr>
        <dsp:cNvPr id="0" name=""/>
        <dsp:cNvSpPr/>
      </dsp:nvSpPr>
      <dsp:spPr>
        <a:xfrm>
          <a:off x="3491056" y="1963109"/>
          <a:ext cx="91440" cy="340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6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41DD6-B9D6-45FD-9B14-C2C34233FA8D}">
      <dsp:nvSpPr>
        <dsp:cNvPr id="0" name=""/>
        <dsp:cNvSpPr/>
      </dsp:nvSpPr>
      <dsp:spPr>
        <a:xfrm>
          <a:off x="3491056" y="811328"/>
          <a:ext cx="91440" cy="340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6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D7824-8A6B-403C-806F-6D4D9106510F}">
      <dsp:nvSpPr>
        <dsp:cNvPr id="0" name=""/>
        <dsp:cNvSpPr/>
      </dsp:nvSpPr>
      <dsp:spPr>
        <a:xfrm>
          <a:off x="3131219" y="215"/>
          <a:ext cx="811113" cy="811113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3578B-6F10-4366-A3D1-C29D03E1090D}">
      <dsp:nvSpPr>
        <dsp:cNvPr id="0" name=""/>
        <dsp:cNvSpPr/>
      </dsp:nvSpPr>
      <dsp:spPr>
        <a:xfrm>
          <a:off x="3131219" y="215"/>
          <a:ext cx="811113" cy="811113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F9E80-D9BE-4E8B-BDEE-A545062DADB7}">
      <dsp:nvSpPr>
        <dsp:cNvPr id="0" name=""/>
        <dsp:cNvSpPr/>
      </dsp:nvSpPr>
      <dsp:spPr>
        <a:xfrm>
          <a:off x="2725663" y="146215"/>
          <a:ext cx="1622226" cy="51911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Rutgers</a:t>
          </a:r>
          <a:endParaRPr lang="en-US" sz="1800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2725663" y="146215"/>
        <a:ext cx="1622226" cy="519112"/>
      </dsp:txXfrm>
    </dsp:sp>
    <dsp:sp modelId="{5B4A715C-E028-40B0-95B8-DC10CBB5B639}">
      <dsp:nvSpPr>
        <dsp:cNvPr id="0" name=""/>
        <dsp:cNvSpPr/>
      </dsp:nvSpPr>
      <dsp:spPr>
        <a:xfrm>
          <a:off x="3131219" y="1151996"/>
          <a:ext cx="811113" cy="811113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6E470-ABBF-4ACD-9CB0-4F0F594493E9}">
      <dsp:nvSpPr>
        <dsp:cNvPr id="0" name=""/>
        <dsp:cNvSpPr/>
      </dsp:nvSpPr>
      <dsp:spPr>
        <a:xfrm>
          <a:off x="3131219" y="1151996"/>
          <a:ext cx="811113" cy="811113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C226D-F038-4039-9C00-D2016D09BE31}">
      <dsp:nvSpPr>
        <dsp:cNvPr id="0" name=""/>
        <dsp:cNvSpPr/>
      </dsp:nvSpPr>
      <dsp:spPr>
        <a:xfrm>
          <a:off x="2725663" y="1297996"/>
          <a:ext cx="1622226" cy="51911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College</a:t>
          </a:r>
          <a:endParaRPr lang="en-US" sz="1800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2725663" y="1297996"/>
        <a:ext cx="1622226" cy="519112"/>
      </dsp:txXfrm>
    </dsp:sp>
    <dsp:sp modelId="{F0EFA78F-6F53-49A4-A4A4-774BC130AB01}">
      <dsp:nvSpPr>
        <dsp:cNvPr id="0" name=""/>
        <dsp:cNvSpPr/>
      </dsp:nvSpPr>
      <dsp:spPr>
        <a:xfrm>
          <a:off x="3131219" y="2303776"/>
          <a:ext cx="811113" cy="811113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381BB-E52B-4248-9DFF-B1050972C331}">
      <dsp:nvSpPr>
        <dsp:cNvPr id="0" name=""/>
        <dsp:cNvSpPr/>
      </dsp:nvSpPr>
      <dsp:spPr>
        <a:xfrm>
          <a:off x="3131219" y="2303776"/>
          <a:ext cx="811113" cy="811113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9A7C2-32D1-4E1A-AFBA-B0899C307FFF}">
      <dsp:nvSpPr>
        <dsp:cNvPr id="0" name=""/>
        <dsp:cNvSpPr/>
      </dsp:nvSpPr>
      <dsp:spPr>
        <a:xfrm>
          <a:off x="2725663" y="2449777"/>
          <a:ext cx="1622226" cy="51911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Reporting Unit</a:t>
          </a:r>
          <a:endParaRPr lang="en-US" sz="1800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2725663" y="2449777"/>
        <a:ext cx="1622226" cy="519112"/>
      </dsp:txXfrm>
    </dsp:sp>
    <dsp:sp modelId="{6FD19B84-F47B-4AEA-9AEC-27AA3C6F67B2}">
      <dsp:nvSpPr>
        <dsp:cNvPr id="0" name=""/>
        <dsp:cNvSpPr/>
      </dsp:nvSpPr>
      <dsp:spPr>
        <a:xfrm>
          <a:off x="3131219" y="3455557"/>
          <a:ext cx="811113" cy="811113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9BCC6-0680-47DA-98DB-84D44EE8AC33}">
      <dsp:nvSpPr>
        <dsp:cNvPr id="0" name=""/>
        <dsp:cNvSpPr/>
      </dsp:nvSpPr>
      <dsp:spPr>
        <a:xfrm>
          <a:off x="3131219" y="3455557"/>
          <a:ext cx="811113" cy="811113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A56F3-3540-4AA6-A908-87E63006A88A}">
      <dsp:nvSpPr>
        <dsp:cNvPr id="0" name=""/>
        <dsp:cNvSpPr/>
      </dsp:nvSpPr>
      <dsp:spPr>
        <a:xfrm>
          <a:off x="2725663" y="3601558"/>
          <a:ext cx="1622226" cy="51911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Course</a:t>
          </a:r>
          <a:endParaRPr lang="en-US" sz="1800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2725663" y="3601558"/>
        <a:ext cx="1622226" cy="519112"/>
      </dsp:txXfrm>
    </dsp:sp>
    <dsp:sp modelId="{4E58D944-E84C-491D-84C3-6987E102E37B}">
      <dsp:nvSpPr>
        <dsp:cNvPr id="0" name=""/>
        <dsp:cNvSpPr/>
      </dsp:nvSpPr>
      <dsp:spPr>
        <a:xfrm>
          <a:off x="4185666" y="4607338"/>
          <a:ext cx="811113" cy="811113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9DECD-486C-4EFD-96E3-CFFE8AB7728E}">
      <dsp:nvSpPr>
        <dsp:cNvPr id="0" name=""/>
        <dsp:cNvSpPr/>
      </dsp:nvSpPr>
      <dsp:spPr>
        <a:xfrm>
          <a:off x="4185666" y="4607338"/>
          <a:ext cx="811113" cy="811113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90293-A622-486D-AC72-C884CEC3D893}">
      <dsp:nvSpPr>
        <dsp:cNvPr id="0" name=""/>
        <dsp:cNvSpPr/>
      </dsp:nvSpPr>
      <dsp:spPr>
        <a:xfrm>
          <a:off x="3780110" y="4753338"/>
          <a:ext cx="1622226" cy="51911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780110" y="4753338"/>
        <a:ext cx="1622226" cy="519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203DF-57E6-4CDD-9BD1-CC92783B0251}">
      <dsp:nvSpPr>
        <dsp:cNvPr id="0" name=""/>
        <dsp:cNvSpPr/>
      </dsp:nvSpPr>
      <dsp:spPr>
        <a:xfrm>
          <a:off x="4622" y="1041067"/>
          <a:ext cx="2780443" cy="3336532"/>
        </a:xfrm>
        <a:prstGeom prst="roundRect">
          <a:avLst>
            <a:gd name="adj" fmla="val 5000"/>
          </a:avLst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2015</a:t>
          </a:r>
        </a:p>
      </dsp:txBody>
      <dsp:txXfrm rot="16200000">
        <a:off x="-1085311" y="2131001"/>
        <a:ext cx="2735956" cy="556088"/>
      </dsp:txXfrm>
    </dsp:sp>
    <dsp:sp modelId="{F70076CE-A887-4901-A962-FC9A8139FBE4}">
      <dsp:nvSpPr>
        <dsp:cNvPr id="0" name=""/>
        <dsp:cNvSpPr/>
      </dsp:nvSpPr>
      <dsp:spPr>
        <a:xfrm>
          <a:off x="560711" y="1041067"/>
          <a:ext cx="2071430" cy="333653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Learning goals 1 and 2</a:t>
          </a:r>
          <a:endParaRPr lang="en-US" sz="3000" kern="1200" dirty="0"/>
        </a:p>
      </dsp:txBody>
      <dsp:txXfrm>
        <a:off x="560711" y="1041067"/>
        <a:ext cx="2071430" cy="3336532"/>
      </dsp:txXfrm>
    </dsp:sp>
    <dsp:sp modelId="{14E8C290-6E69-4C90-A660-889AEB0AAA3A}">
      <dsp:nvSpPr>
        <dsp:cNvPr id="0" name=""/>
        <dsp:cNvSpPr/>
      </dsp:nvSpPr>
      <dsp:spPr>
        <a:xfrm>
          <a:off x="2882381" y="1041067"/>
          <a:ext cx="2780443" cy="3336532"/>
        </a:xfrm>
        <a:prstGeom prst="roundRect">
          <a:avLst>
            <a:gd name="adj" fmla="val 5000"/>
          </a:avLst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2016</a:t>
          </a:r>
          <a:endParaRPr lang="en-US" sz="3100" kern="1200" dirty="0"/>
        </a:p>
      </dsp:txBody>
      <dsp:txXfrm rot="16200000">
        <a:off x="1792447" y="2131001"/>
        <a:ext cx="2735956" cy="556088"/>
      </dsp:txXfrm>
    </dsp:sp>
    <dsp:sp modelId="{9C6E4918-7E03-4268-B8AA-466FE43BAF82}">
      <dsp:nvSpPr>
        <dsp:cNvPr id="0" name=""/>
        <dsp:cNvSpPr/>
      </dsp:nvSpPr>
      <dsp:spPr>
        <a:xfrm rot="5400000">
          <a:off x="2651271" y="3691009"/>
          <a:ext cx="490024" cy="4170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A4D38-8021-497B-B5CA-AC1F00702DE1}">
      <dsp:nvSpPr>
        <dsp:cNvPr id="0" name=""/>
        <dsp:cNvSpPr/>
      </dsp:nvSpPr>
      <dsp:spPr>
        <a:xfrm>
          <a:off x="3438470" y="1041067"/>
          <a:ext cx="2071430" cy="333653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Learning goals 3 and 4</a:t>
          </a:r>
          <a:endParaRPr lang="en-US" sz="3000" kern="1200" dirty="0"/>
        </a:p>
      </dsp:txBody>
      <dsp:txXfrm>
        <a:off x="3438470" y="1041067"/>
        <a:ext cx="2071430" cy="3336532"/>
      </dsp:txXfrm>
    </dsp:sp>
    <dsp:sp modelId="{E1700ED6-906A-4C79-BF8E-77891810AFF7}">
      <dsp:nvSpPr>
        <dsp:cNvPr id="0" name=""/>
        <dsp:cNvSpPr/>
      </dsp:nvSpPr>
      <dsp:spPr>
        <a:xfrm>
          <a:off x="5760140" y="1041067"/>
          <a:ext cx="2780443" cy="3336532"/>
        </a:xfrm>
        <a:prstGeom prst="roundRect">
          <a:avLst>
            <a:gd name="adj" fmla="val 5000"/>
          </a:avLst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2017</a:t>
          </a:r>
          <a:endParaRPr lang="en-US" sz="3100" kern="1200" dirty="0"/>
        </a:p>
      </dsp:txBody>
      <dsp:txXfrm rot="16200000">
        <a:off x="4670206" y="2131001"/>
        <a:ext cx="2735956" cy="556088"/>
      </dsp:txXfrm>
    </dsp:sp>
    <dsp:sp modelId="{C3E72458-69E3-4404-842F-5AA07569F730}">
      <dsp:nvSpPr>
        <dsp:cNvPr id="0" name=""/>
        <dsp:cNvSpPr/>
      </dsp:nvSpPr>
      <dsp:spPr>
        <a:xfrm rot="5400000">
          <a:off x="5529030" y="3691009"/>
          <a:ext cx="490024" cy="4170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CE07F-0F24-4F82-8F76-7A7CF0E01A2C}">
      <dsp:nvSpPr>
        <dsp:cNvPr id="0" name=""/>
        <dsp:cNvSpPr/>
      </dsp:nvSpPr>
      <dsp:spPr>
        <a:xfrm>
          <a:off x="6316228" y="1041067"/>
          <a:ext cx="2071430" cy="3336532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 smtClean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Learning goal 5</a:t>
          </a:r>
          <a:endParaRPr lang="en-US" sz="3000" kern="1200" dirty="0"/>
        </a:p>
      </dsp:txBody>
      <dsp:txXfrm>
        <a:off x="6316228" y="1041067"/>
        <a:ext cx="2071430" cy="3336532"/>
      </dsp:txXfrm>
    </dsp:sp>
    <dsp:sp modelId="{2A7A6301-36E5-4E34-AE14-E05F253900B6}">
      <dsp:nvSpPr>
        <dsp:cNvPr id="0" name=""/>
        <dsp:cNvSpPr/>
      </dsp:nvSpPr>
      <dsp:spPr>
        <a:xfrm>
          <a:off x="8637899" y="1041067"/>
          <a:ext cx="2780443" cy="3336532"/>
        </a:xfrm>
        <a:prstGeom prst="roundRect">
          <a:avLst>
            <a:gd name="adj" fmla="val 5000"/>
          </a:avLst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2018</a:t>
          </a:r>
        </a:p>
      </dsp:txBody>
      <dsp:txXfrm rot="16200000">
        <a:off x="7547965" y="2131001"/>
        <a:ext cx="2735956" cy="556088"/>
      </dsp:txXfrm>
    </dsp:sp>
    <dsp:sp modelId="{07912C0E-82EC-445E-92D9-FF7031E22679}">
      <dsp:nvSpPr>
        <dsp:cNvPr id="0" name=""/>
        <dsp:cNvSpPr/>
      </dsp:nvSpPr>
      <dsp:spPr>
        <a:xfrm rot="5400000">
          <a:off x="8406789" y="3691009"/>
          <a:ext cx="490024" cy="41706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Refresher Course </a:t>
            </a:r>
            <a:br>
              <a:rPr lang="en-US" dirty="0" smtClean="0"/>
            </a:br>
            <a:r>
              <a:rPr lang="en-US" dirty="0" smtClean="0"/>
              <a:t>on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Workshop for Department Chairs, Program Directors, and Others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9158" y="4400204"/>
            <a:ext cx="240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566" y="1018060"/>
            <a:ext cx="912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Standards and benchmarks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4566" y="1695487"/>
            <a:ext cx="10621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measure to see if learning goals are being met appropriately.</a:t>
            </a:r>
          </a:p>
          <a:p>
            <a:endParaRPr lang="en-US" sz="2400" dirty="0"/>
          </a:p>
          <a:p>
            <a:r>
              <a:rPr lang="en-US" sz="2400" dirty="0"/>
              <a:t>d</a:t>
            </a:r>
            <a:r>
              <a:rPr lang="en-US" sz="2400" dirty="0" smtClean="0"/>
              <a:t>o not always appear in assessment plans.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01858" y="3665575"/>
            <a:ext cx="100302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Standards</a:t>
            </a:r>
            <a:r>
              <a:rPr lang="en-US" sz="2000" dirty="0" smtClean="0"/>
              <a:t> show the level in which students are meeting or exceeding expectations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chemeClr val="accent1"/>
                </a:solidFill>
              </a:rPr>
              <a:t>B</a:t>
            </a:r>
            <a:r>
              <a:rPr lang="en-US" sz="2000" dirty="0" smtClean="0">
                <a:solidFill>
                  <a:schemeClr val="accent1"/>
                </a:solidFill>
              </a:rPr>
              <a:t>enchmarks</a:t>
            </a:r>
            <a:r>
              <a:rPr lang="en-US" sz="2000" dirty="0" smtClean="0"/>
              <a:t> quantify the standards: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80% of students exceeded our expectations on the final exam = standard.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We expect 85% of students to do well on the final exam = benchmark.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28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468" y="436099"/>
            <a:ext cx="10044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rubric is helpful </a:t>
            </a:r>
            <a:r>
              <a:rPr lang="en-US" sz="3600" dirty="0" smtClean="0">
                <a:solidFill>
                  <a:schemeClr val="accent1"/>
                </a:solidFill>
              </a:rPr>
              <a:t>tool </a:t>
            </a:r>
            <a:r>
              <a:rPr lang="en-US" sz="3600" dirty="0" smtClean="0"/>
              <a:t>to apply the standards.</a:t>
            </a: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158445"/>
              </p:ext>
            </p:extLst>
          </p:nvPr>
        </p:nvGraphicFramePr>
        <p:xfrm>
          <a:off x="1005059" y="1746609"/>
          <a:ext cx="10164688" cy="4681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172"/>
                <a:gridCol w="2541172"/>
                <a:gridCol w="2541172"/>
                <a:gridCol w="2541172"/>
              </a:tblGrid>
              <a:tr h="8548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Fails to meet expectations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Meets expectations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Exceeds expectations</a:t>
                      </a:r>
                    </a:p>
                  </a:txBody>
                  <a:tcPr marL="38100" marR="38100" marT="38100" marB="38100"/>
                </a:tc>
              </a:tr>
              <a:tr h="854873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The work is well organized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</a:tr>
              <a:tr h="854873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work uses appropriate analytic techniques.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</a:tr>
              <a:tr h="854873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work shows clear understanding of basic concepts.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38100" marR="38100" marT="38100" marB="38100"/>
                </a:tc>
              </a:tr>
              <a:tr h="854873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application of basic concepts is sensible and reasonable.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4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483" y="703385"/>
            <a:ext cx="9340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Your </a:t>
            </a:r>
            <a:r>
              <a:rPr lang="en-US" sz="2800" dirty="0" smtClean="0">
                <a:solidFill>
                  <a:schemeClr val="accent1"/>
                </a:solidFill>
              </a:rPr>
              <a:t>timetable</a:t>
            </a:r>
            <a:r>
              <a:rPr lang="en-US" sz="2800" dirty="0" smtClean="0"/>
              <a:t> should be cyclical, assessing all learning goals every 2-4 years, instead of trying to address them all at once. </a:t>
            </a:r>
            <a:endParaRPr lang="en-US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92621568"/>
              </p:ext>
            </p:extLst>
          </p:nvPr>
        </p:nvGraphicFramePr>
        <p:xfrm>
          <a:off x="379828" y="1268307"/>
          <a:ext cx="1142296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58997" y="3460653"/>
            <a:ext cx="18428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Learning goals 1 and 2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255363" y="5943600"/>
            <a:ext cx="855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are required to do at least one form of </a:t>
            </a:r>
            <a:r>
              <a:rPr lang="en-US" dirty="0" smtClean="0">
                <a:solidFill>
                  <a:schemeClr val="accent1"/>
                </a:solidFill>
              </a:rPr>
              <a:t>direct </a:t>
            </a:r>
            <a:r>
              <a:rPr lang="en-US" dirty="0">
                <a:solidFill>
                  <a:schemeClr val="accent1"/>
                </a:solidFill>
              </a:rPr>
              <a:t>assessment </a:t>
            </a:r>
            <a:r>
              <a:rPr lang="en-US" dirty="0"/>
              <a:t>each year.</a:t>
            </a:r>
          </a:p>
        </p:txBody>
      </p:sp>
    </p:spTree>
    <p:extLst>
      <p:ext uri="{BB962C8B-B14F-4D97-AF65-F5344CB8AC3E}">
        <p14:creationId xmlns:p14="http://schemas.microsoft.com/office/powerpoint/2010/main" val="407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098" y="478302"/>
            <a:ext cx="105367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“Closing the feedback loop” </a:t>
            </a:r>
            <a:r>
              <a:rPr lang="en-US" sz="3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means </a:t>
            </a:r>
            <a:r>
              <a:rPr lang="en-US" sz="3200" dirty="0" smtClean="0"/>
              <a:t>acting</a:t>
            </a:r>
            <a:r>
              <a:rPr lang="en-US" sz="3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on the results of your assessment to foster improvement. It involves</a:t>
            </a:r>
            <a:endParaRPr lang="en-US" sz="3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098" y="2391507"/>
            <a:ext cx="103397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ooking at your data in relation to your learning goals. Ask yourself: to what degree do we meet these goals? 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dentifying and stating ways to address the gaps. </a:t>
            </a:r>
          </a:p>
          <a:p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ooking at new data to see if you have addressed the problem. If you identified a problem in 2012 and made a plan to fix it, have you analyzed the outcomes in 2015? If not, you still have not “</a:t>
            </a:r>
            <a:r>
              <a:rPr lang="en-US" dirty="0" smtClean="0">
                <a:solidFill>
                  <a:schemeClr val="accent1"/>
                </a:solidFill>
              </a:rPr>
              <a:t>closed the loop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Example: We noticed last year that students were not performing well on their final papers, so we implemented a two draft policy to check their progress before they turned in their final drafts. Students did better overall after turning in two drafts.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6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will do this assessment?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2731" y="2940148"/>
            <a:ext cx="10086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Assessment is a shared responsibility. As such, each reporting unit must establish an assessment committee to ensure that all yearly requirements of assessment are met.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527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does all of this happen?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0528" y="2560321"/>
            <a:ext cx="101709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All reporting units </a:t>
            </a:r>
            <a:r>
              <a:rPr lang="en-US" sz="3000" dirty="0" smtClean="0"/>
              <a:t>should review and revise their assessment plans by </a:t>
            </a:r>
            <a:r>
              <a:rPr lang="en-US" sz="3000" dirty="0" smtClean="0">
                <a:solidFill>
                  <a:schemeClr val="accent1"/>
                </a:solidFill>
              </a:rPr>
              <a:t>mid-March</a:t>
            </a:r>
            <a:r>
              <a:rPr lang="en-US" sz="3000" dirty="0" smtClean="0"/>
              <a:t>. 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2000" dirty="0" smtClean="0"/>
              <a:t>Keep in mind that all assessment plans should be periodically revised. </a:t>
            </a:r>
            <a:r>
              <a:rPr lang="en-US" sz="2000" dirty="0" smtClean="0"/>
              <a:t>TMAC is available to provide feedback.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3000" dirty="0" smtClean="0"/>
              <a:t>At the end of spring semester, you’ll submit your assessment report.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0780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578923"/>
            <a:ext cx="10571998" cy="970450"/>
          </a:xfrm>
        </p:spPr>
        <p:txBody>
          <a:bodyPr/>
          <a:lstStyle/>
          <a:p>
            <a:pPr algn="ctr"/>
            <a:r>
              <a:rPr lang="en-US" dirty="0" smtClean="0"/>
              <a:t>So I need </a:t>
            </a:r>
            <a:r>
              <a:rPr lang="en-US" dirty="0" smtClean="0"/>
              <a:t>an updated </a:t>
            </a:r>
            <a:r>
              <a:rPr lang="en-US" dirty="0" smtClean="0"/>
              <a:t>plan by </a:t>
            </a:r>
            <a:r>
              <a:rPr lang="en-US" dirty="0" smtClean="0"/>
              <a:t>mid-March</a:t>
            </a:r>
            <a:r>
              <a:rPr lang="en-US" dirty="0" smtClean="0"/>
              <a:t> </a:t>
            </a:r>
            <a:r>
              <a:rPr lang="en-US" dirty="0" smtClean="0"/>
              <a:t>and a report by spring?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0000" y="2504049"/>
            <a:ext cx="1012059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That’s correct. </a:t>
            </a:r>
          </a:p>
          <a:p>
            <a:endParaRPr lang="en-US" dirty="0"/>
          </a:p>
          <a:p>
            <a:r>
              <a:rPr lang="en-US" sz="3000" dirty="0" smtClean="0"/>
              <a:t>The </a:t>
            </a:r>
            <a:r>
              <a:rPr lang="en-US" sz="3000" dirty="0" smtClean="0">
                <a:solidFill>
                  <a:schemeClr val="accent1"/>
                </a:solidFill>
              </a:rPr>
              <a:t>assessment report </a:t>
            </a:r>
            <a:r>
              <a:rPr lang="en-US" sz="3000" dirty="0" smtClean="0"/>
              <a:t>is what gets submitted to TMAC by the end of the year. This gets compiled into a larger CCAS report, which then gets sent up the hierarchy chain all the way until it gets to MSCHE.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1295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Okay, but what’s in the assessment report?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79340" y="2616590"/>
            <a:ext cx="983331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The </a:t>
            </a:r>
            <a:r>
              <a:rPr lang="en-US" sz="2500" dirty="0" smtClean="0">
                <a:solidFill>
                  <a:schemeClr val="accent1"/>
                </a:solidFill>
              </a:rPr>
              <a:t>assessment report </a:t>
            </a:r>
            <a:r>
              <a:rPr lang="en-US" sz="2500" dirty="0" smtClean="0"/>
              <a:t>is actually quite simple. It’s a standardized form that you fill out based on your </a:t>
            </a:r>
            <a:r>
              <a:rPr lang="en-US" sz="2500" dirty="0" smtClean="0">
                <a:solidFill>
                  <a:schemeClr val="accent1"/>
                </a:solidFill>
              </a:rPr>
              <a:t>assessment plan</a:t>
            </a:r>
            <a:r>
              <a:rPr lang="en-US" sz="2500" dirty="0" smtClean="0"/>
              <a:t>, your</a:t>
            </a:r>
            <a:r>
              <a:rPr lang="en-US" sz="2500" dirty="0" smtClean="0">
                <a:solidFill>
                  <a:schemeClr val="accent1"/>
                </a:solidFill>
              </a:rPr>
              <a:t> analysis </a:t>
            </a:r>
            <a:r>
              <a:rPr lang="en-US" sz="2500" dirty="0" smtClean="0"/>
              <a:t>of the plan, and your actions to </a:t>
            </a:r>
            <a:r>
              <a:rPr lang="en-US" sz="2500" dirty="0" smtClean="0">
                <a:solidFill>
                  <a:schemeClr val="accent1"/>
                </a:solidFill>
              </a:rPr>
              <a:t>close the feedback loop</a:t>
            </a:r>
            <a:r>
              <a:rPr lang="en-US" sz="2500" dirty="0" smtClean="0"/>
              <a:t>. </a:t>
            </a:r>
          </a:p>
          <a:p>
            <a:endParaRPr lang="en-US" sz="2500" dirty="0"/>
          </a:p>
          <a:p>
            <a:r>
              <a:rPr lang="en-US" sz="2500" dirty="0" smtClean="0"/>
              <a:t>And don’t worry, </a:t>
            </a:r>
            <a:r>
              <a:rPr lang="en-US" sz="2500" dirty="0" smtClean="0">
                <a:solidFill>
                  <a:schemeClr val="accent1"/>
                </a:solidFill>
              </a:rPr>
              <a:t>TMAC</a:t>
            </a:r>
            <a:r>
              <a:rPr lang="en-US" sz="2500" dirty="0" smtClean="0"/>
              <a:t> is here and happy to help you if you’re stuck or if you just want some feedback on your plan, report, or both!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0327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000" y="422031"/>
            <a:ext cx="10561418" cy="3998165"/>
          </a:xfrm>
        </p:spPr>
        <p:txBody>
          <a:bodyPr/>
          <a:lstStyle/>
          <a:p>
            <a:pPr algn="l"/>
            <a:r>
              <a:rPr lang="en-US" sz="2000" dirty="0" smtClean="0"/>
              <a:t>So let me get this straight…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Each year I have to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A. Form an assessment committee</a:t>
            </a:r>
            <a:br>
              <a:rPr lang="en-US" sz="2000" dirty="0" smtClean="0"/>
            </a:br>
            <a:r>
              <a:rPr lang="en-US" sz="2000" dirty="0"/>
              <a:t>B</a:t>
            </a:r>
            <a:r>
              <a:rPr lang="en-US" sz="2000" dirty="0" smtClean="0"/>
              <a:t>. Create or revise a current assessment plan</a:t>
            </a:r>
            <a:br>
              <a:rPr lang="en-US" sz="2000" dirty="0" smtClean="0"/>
            </a:br>
            <a:r>
              <a:rPr lang="en-US" sz="2000" dirty="0"/>
              <a:t>C. Ensure we are analyzing and acting on the plan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D. </a:t>
            </a:r>
            <a:r>
              <a:rPr lang="en-US" sz="2000" dirty="0" smtClean="0"/>
              <a:t>Solicit feedback on the plan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F. Report our findings each year in spring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that’s it?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That’s it!</a:t>
            </a:r>
            <a:br>
              <a:rPr lang="en-US" dirty="0" smtClean="0"/>
            </a:br>
            <a:r>
              <a:rPr lang="en-US" dirty="0" smtClean="0"/>
              <a:t>Except it’ll actually be your assessment committee that shares the responsibility of letters B-F!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I have to turn </a:t>
            </a:r>
            <a:br>
              <a:rPr lang="en-US" dirty="0" smtClean="0"/>
            </a:br>
            <a:r>
              <a:rPr lang="en-US" dirty="0" smtClean="0"/>
              <a:t>in an assessment report?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7437" y="2564299"/>
            <a:ext cx="55636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do annual assessment each year in order to meet the accreditation standards set forth by the Middle States Commission on Higher Education (MSCHE). </a:t>
            </a:r>
          </a:p>
          <a:p>
            <a:endParaRPr lang="en-US" dirty="0"/>
          </a:p>
          <a:p>
            <a:r>
              <a:rPr lang="en-US" dirty="0" smtClean="0"/>
              <a:t>The assessment process at Rutgers is organized at the University level for all academic </a:t>
            </a:r>
            <a:r>
              <a:rPr lang="en-US" dirty="0" err="1" smtClean="0"/>
              <a:t>unist</a:t>
            </a:r>
            <a:r>
              <a:rPr lang="en-US" dirty="0" smtClean="0"/>
              <a:t> by the Executive Council on Assessment (ECA).</a:t>
            </a:r>
          </a:p>
          <a:p>
            <a:endParaRPr lang="en-US" dirty="0"/>
          </a:p>
          <a:p>
            <a:r>
              <a:rPr lang="en-US" dirty="0" smtClean="0"/>
              <a:t>The ECA ensures compliance with standards set by MSCHE. </a:t>
            </a:r>
            <a:endParaRPr lang="en-US" dirty="0"/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843890" y="2033819"/>
            <a:ext cx="5912603" cy="4328235"/>
            <a:chOff x="0" y="0"/>
            <a:chExt cx="3491291" cy="3085330"/>
          </a:xfrm>
        </p:grpSpPr>
        <p:sp>
          <p:nvSpPr>
            <p:cNvPr id="19" name="Rounded Rectangle 18"/>
            <p:cNvSpPr/>
            <p:nvPr/>
          </p:nvSpPr>
          <p:spPr>
            <a:xfrm>
              <a:off x="1276248" y="0"/>
              <a:ext cx="875282" cy="557442"/>
            </a:xfrm>
            <a:prstGeom prst="roundRect">
              <a:avLst/>
            </a:prstGeom>
            <a:solidFill>
              <a:srgbClr val="2DA4B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276248" y="713917"/>
              <a:ext cx="918845" cy="513080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0" y="1408274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904621" y="1393605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819021" y="1388715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708971" y="1398494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3874" y="2009724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369155" y="2009724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32993" y="2616065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88715" y="2616065"/>
              <a:ext cx="782320" cy="469265"/>
            </a:xfrm>
            <a:prstGeom prst="roundRect">
              <a:avLst/>
            </a:prstGeom>
            <a:solidFill>
              <a:srgbClr val="2DA4B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686995" y="557442"/>
              <a:ext cx="0" cy="1564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38366" y="1193121"/>
              <a:ext cx="576580" cy="214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388715" y="1227350"/>
              <a:ext cx="53812" cy="1611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2029284" y="1227350"/>
              <a:ext cx="92907" cy="1611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2195538" y="1193121"/>
              <a:ext cx="606823" cy="2051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82858" y="1877699"/>
              <a:ext cx="73348" cy="132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1486512" y="1877699"/>
              <a:ext cx="200399" cy="132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948629" y="2479149"/>
              <a:ext cx="4890" cy="1370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755453" y="2479149"/>
              <a:ext cx="0" cy="1364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8284469" y="2078407"/>
            <a:ext cx="1366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</a:t>
            </a:r>
          </a:p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406814" y="3187304"/>
            <a:ext cx="9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951349" y="4116925"/>
            <a:ext cx="114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Nursing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558065" y="4087793"/>
            <a:ext cx="96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CCAS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051010" y="4087793"/>
            <a:ext cx="109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761280" y="4103207"/>
            <a:ext cx="99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71991" y="4936210"/>
            <a:ext cx="131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Graduate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123849" y="4951708"/>
            <a:ext cx="141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Undergrad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714463" y="5715723"/>
            <a:ext cx="1389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Reporting</a:t>
            </a:r>
          </a:p>
          <a:p>
            <a:pPr algn="ctr"/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122294" y="5692475"/>
            <a:ext cx="1389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Reporting</a:t>
            </a:r>
          </a:p>
          <a:p>
            <a:pPr algn="ctr"/>
            <a:r>
              <a:rPr lang="en-US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5299" y="2642460"/>
            <a:ext cx="99654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According to Barbara </a:t>
            </a:r>
            <a:r>
              <a:rPr lang="en-US" sz="3000" dirty="0" err="1"/>
              <a:t>Walvoord</a:t>
            </a:r>
            <a:r>
              <a:rPr lang="en-US" sz="3000" dirty="0"/>
              <a:t>: “</a:t>
            </a:r>
            <a:r>
              <a:rPr lang="en-US" sz="3000" dirty="0">
                <a:solidFill>
                  <a:schemeClr val="accent1"/>
                </a:solidFill>
              </a:rPr>
              <a:t>Assessment</a:t>
            </a:r>
            <a:r>
              <a:rPr lang="en-US" sz="3000" dirty="0"/>
              <a:t> is the “systematic collection of information, using the time, knowledge, expertise, and resources available, about student learning to inform decisions that affect student learning.” (</a:t>
            </a:r>
            <a:r>
              <a:rPr lang="en-US" sz="3000" i="1" dirty="0"/>
              <a:t>Assessment Clear and Simple</a:t>
            </a:r>
            <a:r>
              <a:rPr lang="en-US" sz="3000" dirty="0"/>
              <a:t>, 2010)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assessment?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3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do I begin with assessment?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08295" y="2644726"/>
            <a:ext cx="96082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Before you can submit an assessment report, you’ll need a current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assessment plan.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026" y="661182"/>
            <a:ext cx="9467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</a:t>
            </a:r>
            <a:r>
              <a:rPr lang="en-US" sz="3200" dirty="0">
                <a:solidFill>
                  <a:schemeClr val="accent1"/>
                </a:solidFill>
              </a:rPr>
              <a:t>a</a:t>
            </a:r>
            <a:r>
              <a:rPr lang="en-US" sz="3200" dirty="0" smtClean="0">
                <a:solidFill>
                  <a:schemeClr val="accent1"/>
                </a:solidFill>
              </a:rPr>
              <a:t>ssessment plan </a:t>
            </a:r>
            <a:r>
              <a:rPr lang="en-US" sz="3200" dirty="0" smtClean="0"/>
              <a:t>is comprised of five parts: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74387" y="1688123"/>
            <a:ext cx="75543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 Learning Goals</a:t>
            </a:r>
          </a:p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2. Methods</a:t>
            </a:r>
          </a:p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3. Standards, Benchmarks, and 	Tools</a:t>
            </a:r>
          </a:p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4. Timetable</a:t>
            </a:r>
          </a:p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5. “Closing the Feedback Loop”</a:t>
            </a:r>
          </a:p>
        </p:txBody>
      </p:sp>
    </p:spTree>
    <p:extLst>
      <p:ext uri="{BB962C8B-B14F-4D97-AF65-F5344CB8AC3E}">
        <p14:creationId xmlns:p14="http://schemas.microsoft.com/office/powerpoint/2010/main" val="56414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295" y="351692"/>
            <a:ext cx="100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Learning goals </a:t>
            </a:r>
            <a:r>
              <a:rPr lang="en-US" sz="3600" dirty="0" smtClean="0"/>
              <a:t>must be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08295" y="1110564"/>
            <a:ext cx="106070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measurable, manageable, meaningful.</a:t>
            </a:r>
          </a:p>
          <a:p>
            <a:endParaRPr lang="en-US" sz="2200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2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</a:t>
            </a:r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tudent-centered. </a:t>
            </a:r>
          </a:p>
          <a:p>
            <a:endParaRPr lang="en-US" sz="2200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2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</a:t>
            </a:r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rounded in continuous improvement. </a:t>
            </a:r>
          </a:p>
          <a:p>
            <a:endParaRPr lang="en-US" sz="2200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2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c</a:t>
            </a:r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omprised of three categories: knowledge, skills, and habits of mind. </a:t>
            </a:r>
            <a:endParaRPr lang="en-US" sz="2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endParaRPr lang="en-US" sz="2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8295" y="3742841"/>
            <a:ext cx="87720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Learning goals </a:t>
            </a:r>
            <a:r>
              <a:rPr lang="en-US" sz="3000" dirty="0" smtClean="0"/>
              <a:t>must also be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308295" y="4424766"/>
            <a:ext cx="5711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ublically accessible online.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on 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all course syllabi (which should also be </a:t>
            </a:r>
            <a:b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publically accessible online).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4228" y="801858"/>
            <a:ext cx="100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Learning goals </a:t>
            </a:r>
            <a:r>
              <a:rPr lang="en-US" sz="3000" dirty="0" smtClean="0"/>
              <a:t>are also hierarchically aligned.</a:t>
            </a:r>
            <a:endParaRPr lang="en-US" sz="3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5531353"/>
              </p:ext>
            </p:extLst>
          </p:nvPr>
        </p:nvGraphicFramePr>
        <p:xfrm>
          <a:off x="1835052" y="237151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9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7356" y="790414"/>
            <a:ext cx="97019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</a:t>
            </a:r>
            <a:r>
              <a:rPr lang="en-US" dirty="0">
                <a:solidFill>
                  <a:schemeClr val="accent1"/>
                </a:solidFill>
              </a:rPr>
              <a:t>Learning Goals</a:t>
            </a:r>
            <a:r>
              <a:rPr lang="en-US" dirty="0"/>
              <a:t>: Biochemistry and Molecular Biology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Upon completion of the major, we intend that a BCMB student will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Possess </a:t>
            </a:r>
            <a:r>
              <a:rPr lang="en-US" dirty="0"/>
              <a:t>a broad and fundamental understanding of biology and chemistry with </a:t>
            </a:r>
            <a:r>
              <a:rPr lang="en-US" dirty="0" smtClean="0"/>
              <a:t>	particular </a:t>
            </a:r>
            <a:r>
              <a:rPr lang="en-US" dirty="0"/>
              <a:t>focus on how molecules found in biological systems confer the </a:t>
            </a:r>
            <a:r>
              <a:rPr lang="en-US" dirty="0" smtClean="0"/>
              <a:t>	properties </a:t>
            </a:r>
            <a:r>
              <a:rPr lang="en-US" dirty="0"/>
              <a:t>of living organisms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2. Be able to perform the common methods and use the tools of the field including </a:t>
            </a:r>
            <a:r>
              <a:rPr lang="en-US" dirty="0" smtClean="0"/>
              <a:t>	laboratory </a:t>
            </a:r>
            <a:r>
              <a:rPr lang="en-US" dirty="0"/>
              <a:t>and computational techniques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3. Have the ability to conduct independent scientific investigation and scientific </a:t>
            </a:r>
            <a:r>
              <a:rPr lang="en-US" dirty="0" smtClean="0"/>
              <a:t>	inquiry.</a:t>
            </a:r>
          </a:p>
          <a:p>
            <a:endParaRPr lang="en-US" dirty="0"/>
          </a:p>
          <a:p>
            <a:r>
              <a:rPr lang="en-US" dirty="0"/>
              <a:t>4. Be able to locate, evaluate, and communicate scientific information effectively </a:t>
            </a:r>
            <a:r>
              <a:rPr lang="en-US" dirty="0" smtClean="0"/>
              <a:t>	both </a:t>
            </a:r>
            <a:r>
              <a:rPr lang="en-US" dirty="0"/>
              <a:t>by written and oral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295" y="464233"/>
            <a:ext cx="1007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two </a:t>
            </a:r>
            <a:r>
              <a:rPr lang="en-US" sz="3600" dirty="0"/>
              <a:t>b</a:t>
            </a:r>
            <a:r>
              <a:rPr lang="en-US" sz="3600" dirty="0" smtClean="0"/>
              <a:t>asic </a:t>
            </a:r>
            <a:r>
              <a:rPr lang="en-US" sz="3600" dirty="0">
                <a:solidFill>
                  <a:schemeClr val="accent1"/>
                </a:solidFill>
              </a:rPr>
              <a:t>m</a:t>
            </a:r>
            <a:r>
              <a:rPr lang="en-US" sz="3600" dirty="0" smtClean="0">
                <a:solidFill>
                  <a:schemeClr val="accent1"/>
                </a:solidFill>
              </a:rPr>
              <a:t>ethods </a:t>
            </a:r>
            <a:r>
              <a:rPr lang="en-US" sz="3600" dirty="0" smtClean="0"/>
              <a:t>of assessment are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08295" y="1110564"/>
            <a:ext cx="106070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endParaRPr lang="en-US" sz="2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Direct assessment</a:t>
            </a:r>
            <a:r>
              <a:rPr lang="en-US" sz="28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meaning they look at actual student work (papers, tests, portfolios, presentations, licensure exams, etc.)</a:t>
            </a:r>
          </a:p>
          <a:p>
            <a:endParaRPr lang="en-US" sz="2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and</a:t>
            </a:r>
          </a:p>
          <a:p>
            <a:endParaRPr lang="en-US" sz="2400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Indirect assessment</a:t>
            </a:r>
            <a:r>
              <a:rPr lang="en-US" sz="2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, meaning they look at anything that is not direct (surveys, exit interviews, placement rates, etc.).</a:t>
            </a:r>
          </a:p>
          <a:p>
            <a:endParaRPr lang="en-US" sz="2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Both </a:t>
            </a:r>
            <a:r>
              <a:rPr lang="en-US" sz="2200" dirty="0" smtClean="0">
                <a:solidFill>
                  <a:schemeClr val="accent1"/>
                </a:solidFill>
              </a:rPr>
              <a:t>direct</a:t>
            </a:r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and </a:t>
            </a:r>
            <a:r>
              <a:rPr lang="en-US" sz="2200" dirty="0" smtClean="0">
                <a:solidFill>
                  <a:schemeClr val="accent1"/>
                </a:solidFill>
              </a:rPr>
              <a:t>indirect methods and tools</a:t>
            </a:r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are detailed in terms </a:t>
            </a:r>
            <a:b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of reporting unit, not course level. </a:t>
            </a:r>
            <a:endParaRPr lang="en-US" sz="2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1076</TotalTime>
  <Words>883</Words>
  <Application>Microsoft Office PowerPoint</Application>
  <PresentationFormat>Custom</PresentationFormat>
  <Paragraphs>142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Quotable</vt:lpstr>
      <vt:lpstr>Refresher Course  on Assessment</vt:lpstr>
      <vt:lpstr>Why do I have to turn  in an assessment report?</vt:lpstr>
      <vt:lpstr>What is assessment?</vt:lpstr>
      <vt:lpstr>Where do I begin with assessment?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will do this assessment?</vt:lpstr>
      <vt:lpstr>When does all of this happen?</vt:lpstr>
      <vt:lpstr>So I need an updated plan by mid-March and a report by spring?</vt:lpstr>
      <vt:lpstr>Okay, but what’s in the assessment report?</vt:lpstr>
      <vt:lpstr>So let me get this straight…  Each year I have to   A. Form an assessment committee B. Create or revise a current assessment plan C. Ensure we are analyzing and acting on the plan D. Solicit feedback on the plan F. Report our findings each year in spring  and that’s it?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Refresher Course  on Assessment</dc:title>
  <dc:creator>Kate Catinella</dc:creator>
  <cp:lastModifiedBy>student</cp:lastModifiedBy>
  <cp:revision>29</cp:revision>
  <dcterms:created xsi:type="dcterms:W3CDTF">2016-01-21T22:14:17Z</dcterms:created>
  <dcterms:modified xsi:type="dcterms:W3CDTF">2017-02-22T14:26:33Z</dcterms:modified>
</cp:coreProperties>
</file>